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338" r:id="rId3"/>
    <p:sldId id="408" r:id="rId4"/>
    <p:sldId id="356" r:id="rId5"/>
    <p:sldId id="414" r:id="rId6"/>
    <p:sldId id="416" r:id="rId7"/>
    <p:sldId id="429" r:id="rId8"/>
    <p:sldId id="428" r:id="rId9"/>
    <p:sldId id="422" r:id="rId10"/>
    <p:sldId id="423" r:id="rId11"/>
    <p:sldId id="424" r:id="rId12"/>
    <p:sldId id="425" r:id="rId13"/>
    <p:sldId id="375" r:id="rId14"/>
    <p:sldId id="427" r:id="rId15"/>
    <p:sldId id="304" r:id="rId16"/>
    <p:sldId id="426" r:id="rId17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3543"/>
    <a:srgbClr val="2D899F"/>
    <a:srgbClr val="C2660A"/>
    <a:srgbClr val="DB645B"/>
    <a:srgbClr val="D6544A"/>
    <a:srgbClr val="D54D43"/>
    <a:srgbClr val="CACADC"/>
    <a:srgbClr val="7BEAED"/>
    <a:srgbClr val="7CECE1"/>
    <a:srgbClr val="8FF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6" autoAdjust="0"/>
    <p:restoredTop sz="94660"/>
  </p:normalViewPr>
  <p:slideViewPr>
    <p:cSldViewPr>
      <p:cViewPr>
        <p:scale>
          <a:sx n="80" d="100"/>
          <a:sy n="80" d="100"/>
        </p:scale>
        <p:origin x="-162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10" d="100"/>
          <a:sy n="110" d="100"/>
        </p:scale>
        <p:origin x="-2358" y="7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F21604-2021-4FD3-A503-314CBA2943F3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72752F6-9153-4705-80C0-2274AA765790}">
      <dgm:prSet phldrT="[Texto]" custT="1"/>
      <dgm:spPr/>
      <dgm:t>
        <a:bodyPr/>
        <a:lstStyle/>
        <a:p>
          <a:r>
            <a:rPr lang="pt-BR" sz="2800" b="1" dirty="0" smtClean="0">
              <a:latin typeface="Calibri" panose="020F0502020204030204" pitchFamily="34" charset="0"/>
              <a:cs typeface="Calibri" panose="020F0502020204030204" pitchFamily="34" charset="0"/>
            </a:rPr>
            <a:t>Gestão Educacional</a:t>
          </a:r>
          <a:endParaRPr lang="pt-BR" sz="2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3941EF7-9671-4EAC-845D-BFB2EF509D7F}" type="parTrans" cxnId="{290D2FF2-F0DE-48BD-9F22-52EDF9D55CD7}">
      <dgm:prSet/>
      <dgm:spPr/>
      <dgm:t>
        <a:bodyPr/>
        <a:lstStyle/>
        <a:p>
          <a:endParaRPr lang="pt-BR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E102B00-45D7-4341-B02E-CF50A04736F7}" type="sibTrans" cxnId="{290D2FF2-F0DE-48BD-9F22-52EDF9D55CD7}">
      <dgm:prSet/>
      <dgm:spPr/>
      <dgm:t>
        <a:bodyPr/>
        <a:lstStyle/>
        <a:p>
          <a:endParaRPr lang="pt-BR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569153-27E1-4A5E-AA39-F40EC1309BAA}">
      <dgm:prSet phldrT="[Texto]" custT="1"/>
      <dgm:spPr/>
      <dgm:t>
        <a:bodyPr/>
        <a:lstStyle/>
        <a:p>
          <a:r>
            <a:rPr lang="pt-BR" sz="2800" b="1" dirty="0" smtClean="0">
              <a:latin typeface="Calibri" panose="020F0502020204030204" pitchFamily="34" charset="0"/>
              <a:cs typeface="Calibri" panose="020F0502020204030204" pitchFamily="34" charset="0"/>
            </a:rPr>
            <a:t>Formação dos Profissionais de Educação </a:t>
          </a:r>
          <a:endParaRPr lang="pt-BR" sz="2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A8B50D7-5C07-451B-B837-D70D2EC410C2}" type="parTrans" cxnId="{F23ACD65-9550-45BD-A9B5-45321A94DB06}">
      <dgm:prSet/>
      <dgm:spPr/>
      <dgm:t>
        <a:bodyPr/>
        <a:lstStyle/>
        <a:p>
          <a:endParaRPr lang="pt-BR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F275C10-4458-4777-8AD6-DD50AA1520A0}" type="sibTrans" cxnId="{F23ACD65-9550-45BD-A9B5-45321A94DB06}">
      <dgm:prSet/>
      <dgm:spPr/>
      <dgm:t>
        <a:bodyPr/>
        <a:lstStyle/>
        <a:p>
          <a:endParaRPr lang="pt-BR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0B78BD1-0165-4DEA-8603-084F2FD4CDF8}">
      <dgm:prSet phldrT="[Texto]" custT="1"/>
      <dgm:spPr/>
      <dgm:t>
        <a:bodyPr/>
        <a:lstStyle/>
        <a:p>
          <a:r>
            <a:rPr lang="pt-BR" sz="2800" b="1" dirty="0" smtClean="0">
              <a:latin typeface="Calibri" panose="020F0502020204030204" pitchFamily="34" charset="0"/>
              <a:cs typeface="Calibri" panose="020F0502020204030204" pitchFamily="34" charset="0"/>
            </a:rPr>
            <a:t>Práticas Pedagógicas e Avaliação</a:t>
          </a:r>
          <a:endParaRPr lang="pt-BR" sz="2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E7C1F2A-8EB0-4099-BD30-86800AE377A9}" type="parTrans" cxnId="{57D44E7C-3526-4B6F-AF72-E214DAA57BDA}">
      <dgm:prSet/>
      <dgm:spPr/>
      <dgm:t>
        <a:bodyPr/>
        <a:lstStyle/>
        <a:p>
          <a:endParaRPr lang="pt-BR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16E1D4F-780E-42B4-87B5-82778FAEEDBE}" type="sibTrans" cxnId="{57D44E7C-3526-4B6F-AF72-E214DAA57BDA}">
      <dgm:prSet/>
      <dgm:spPr/>
      <dgm:t>
        <a:bodyPr/>
        <a:lstStyle/>
        <a:p>
          <a:endParaRPr lang="pt-BR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90523A-C6D4-4AAF-9899-7539B015B8DD}">
      <dgm:prSet custT="1"/>
      <dgm:spPr/>
      <dgm:t>
        <a:bodyPr/>
        <a:lstStyle/>
        <a:p>
          <a:r>
            <a:rPr lang="pt-BR" sz="2800" b="1" dirty="0" smtClean="0">
              <a:latin typeface="Calibri" panose="020F0502020204030204" pitchFamily="34" charset="0"/>
              <a:cs typeface="Calibri" panose="020F0502020204030204" pitchFamily="34" charset="0"/>
            </a:rPr>
            <a:t>Infraestrutura e Recursos Pedagógicos</a:t>
          </a:r>
          <a:endParaRPr lang="pt-BR" sz="2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B49ABFC-6B3C-4305-8329-BC0C4B90961F}" type="parTrans" cxnId="{DC62FE15-91C3-4779-BBA2-FAB5F573F4EC}">
      <dgm:prSet/>
      <dgm:spPr/>
      <dgm:t>
        <a:bodyPr/>
        <a:lstStyle/>
        <a:p>
          <a:endParaRPr lang="pt-BR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481070C-DE9B-4032-BF8A-F11A5F25473B}" type="sibTrans" cxnId="{DC62FE15-91C3-4779-BBA2-FAB5F573F4EC}">
      <dgm:prSet/>
      <dgm:spPr/>
      <dgm:t>
        <a:bodyPr/>
        <a:lstStyle/>
        <a:p>
          <a:endParaRPr lang="pt-BR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0F0D779-9122-4D26-A9E7-983909F98F79}" type="pres">
      <dgm:prSet presAssocID="{C1F21604-2021-4FD3-A503-314CBA2943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F9279BEB-ED2F-461B-A849-F1214AAFB562}" type="pres">
      <dgm:prSet presAssocID="{C1F21604-2021-4FD3-A503-314CBA2943F3}" presName="Name1" presStyleCnt="0"/>
      <dgm:spPr/>
    </dgm:pt>
    <dgm:pt modelId="{B30F5F15-B395-45B3-BF1B-3FA2831A9B7D}" type="pres">
      <dgm:prSet presAssocID="{C1F21604-2021-4FD3-A503-314CBA2943F3}" presName="cycle" presStyleCnt="0"/>
      <dgm:spPr/>
    </dgm:pt>
    <dgm:pt modelId="{8023F342-D5E1-47D0-887C-63A5810FEB81}" type="pres">
      <dgm:prSet presAssocID="{C1F21604-2021-4FD3-A503-314CBA2943F3}" presName="srcNode" presStyleLbl="node1" presStyleIdx="0" presStyleCnt="4"/>
      <dgm:spPr/>
    </dgm:pt>
    <dgm:pt modelId="{102F6F05-8AAA-45C8-87D3-A963896EA619}" type="pres">
      <dgm:prSet presAssocID="{C1F21604-2021-4FD3-A503-314CBA2943F3}" presName="conn" presStyleLbl="parChTrans1D2" presStyleIdx="0" presStyleCnt="1"/>
      <dgm:spPr/>
      <dgm:t>
        <a:bodyPr/>
        <a:lstStyle/>
        <a:p>
          <a:endParaRPr lang="pt-BR"/>
        </a:p>
      </dgm:t>
    </dgm:pt>
    <dgm:pt modelId="{ECF45AE7-4659-4BC6-84A2-9DF4B5075952}" type="pres">
      <dgm:prSet presAssocID="{C1F21604-2021-4FD3-A503-314CBA2943F3}" presName="extraNode" presStyleLbl="node1" presStyleIdx="0" presStyleCnt="4"/>
      <dgm:spPr/>
    </dgm:pt>
    <dgm:pt modelId="{9DCFD964-0BF1-4483-8A7D-F5A8FC500D74}" type="pres">
      <dgm:prSet presAssocID="{C1F21604-2021-4FD3-A503-314CBA2943F3}" presName="dstNode" presStyleLbl="node1" presStyleIdx="0" presStyleCnt="4"/>
      <dgm:spPr/>
    </dgm:pt>
    <dgm:pt modelId="{B671AF9C-C86C-42BE-9899-D1CFF8E27891}" type="pres">
      <dgm:prSet presAssocID="{B72752F6-9153-4705-80C0-2274AA765790}" presName="text_1" presStyleLbl="node1" presStyleIdx="0" presStyleCnt="4" custScaleX="928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7C03CB-422F-4B1C-8C98-7DED97B637F1}" type="pres">
      <dgm:prSet presAssocID="{B72752F6-9153-4705-80C0-2274AA765790}" presName="accent_1" presStyleCnt="0"/>
      <dgm:spPr/>
    </dgm:pt>
    <dgm:pt modelId="{CFBCCBBC-7C4E-41A9-867B-E609DB0592DD}" type="pres">
      <dgm:prSet presAssocID="{B72752F6-9153-4705-80C0-2274AA765790}" presName="accentRepeatNode" presStyleLbl="solidFgAcc1" presStyleIdx="0" presStyleCnt="4"/>
      <dgm:spPr/>
    </dgm:pt>
    <dgm:pt modelId="{73A12BD0-71C0-4648-9E5F-99208EC1EF6D}" type="pres">
      <dgm:prSet presAssocID="{80569153-27E1-4A5E-AA39-F40EC1309BAA}" presName="text_2" presStyleLbl="node1" presStyleIdx="1" presStyleCnt="4" custScaleX="9242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45E8A7-E7B2-44E6-9857-6353B7FCA53E}" type="pres">
      <dgm:prSet presAssocID="{80569153-27E1-4A5E-AA39-F40EC1309BAA}" presName="accent_2" presStyleCnt="0"/>
      <dgm:spPr/>
    </dgm:pt>
    <dgm:pt modelId="{B2C6F5F7-E6E7-4976-9233-7DC1005398E6}" type="pres">
      <dgm:prSet presAssocID="{80569153-27E1-4A5E-AA39-F40EC1309BAA}" presName="accentRepeatNode" presStyleLbl="solidFgAcc1" presStyleIdx="1" presStyleCnt="4"/>
      <dgm:spPr/>
      <dgm:t>
        <a:bodyPr/>
        <a:lstStyle/>
        <a:p>
          <a:endParaRPr lang="pt-BR"/>
        </a:p>
      </dgm:t>
    </dgm:pt>
    <dgm:pt modelId="{4056E9E2-3A48-4071-A92F-3F958BA5BA6B}" type="pres">
      <dgm:prSet presAssocID="{30B78BD1-0165-4DEA-8603-084F2FD4CDF8}" presName="text_3" presStyleLbl="node1" presStyleIdx="2" presStyleCnt="4" custScaleX="92947" custLinFactNeighborX="-260" custLinFactNeighborY="-12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8B9C83-DC5B-471E-A656-BD71EB9CE0DE}" type="pres">
      <dgm:prSet presAssocID="{30B78BD1-0165-4DEA-8603-084F2FD4CDF8}" presName="accent_3" presStyleCnt="0"/>
      <dgm:spPr/>
    </dgm:pt>
    <dgm:pt modelId="{751F8E6E-9D45-41E6-97C3-B648105472B1}" type="pres">
      <dgm:prSet presAssocID="{30B78BD1-0165-4DEA-8603-084F2FD4CDF8}" presName="accentRepeatNode" presStyleLbl="solidFgAcc1" presStyleIdx="2" presStyleCnt="4"/>
      <dgm:spPr/>
    </dgm:pt>
    <dgm:pt modelId="{412932D6-704B-4E9D-8E5C-CF8D0990E811}" type="pres">
      <dgm:prSet presAssocID="{8090523A-C6D4-4AAF-9899-7539B015B8DD}" presName="text_4" presStyleLbl="node1" presStyleIdx="3" presStyleCnt="4" custScaleX="928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6E3488-4DA9-4341-A009-D1F2629F92D5}" type="pres">
      <dgm:prSet presAssocID="{8090523A-C6D4-4AAF-9899-7539B015B8DD}" presName="accent_4" presStyleCnt="0"/>
      <dgm:spPr/>
    </dgm:pt>
    <dgm:pt modelId="{3C2A5E48-C995-41F0-9B98-133FDE1F55F9}" type="pres">
      <dgm:prSet presAssocID="{8090523A-C6D4-4AAF-9899-7539B015B8DD}" presName="accentRepeatNode" presStyleLbl="solidFgAcc1" presStyleIdx="3" presStyleCnt="4" custLinFactNeighborX="630" custLinFactNeighborY="4559"/>
      <dgm:spPr/>
    </dgm:pt>
  </dgm:ptLst>
  <dgm:cxnLst>
    <dgm:cxn modelId="{290D2FF2-F0DE-48BD-9F22-52EDF9D55CD7}" srcId="{C1F21604-2021-4FD3-A503-314CBA2943F3}" destId="{B72752F6-9153-4705-80C0-2274AA765790}" srcOrd="0" destOrd="0" parTransId="{03941EF7-9671-4EAC-845D-BFB2EF509D7F}" sibTransId="{CE102B00-45D7-4341-B02E-CF50A04736F7}"/>
    <dgm:cxn modelId="{F23ACD65-9550-45BD-A9B5-45321A94DB06}" srcId="{C1F21604-2021-4FD3-A503-314CBA2943F3}" destId="{80569153-27E1-4A5E-AA39-F40EC1309BAA}" srcOrd="1" destOrd="0" parTransId="{1A8B50D7-5C07-451B-B837-D70D2EC410C2}" sibTransId="{BF275C10-4458-4777-8AD6-DD50AA1520A0}"/>
    <dgm:cxn modelId="{605B4D8B-469B-4640-93C6-8148391839D6}" type="presOf" srcId="{30B78BD1-0165-4DEA-8603-084F2FD4CDF8}" destId="{4056E9E2-3A48-4071-A92F-3F958BA5BA6B}" srcOrd="0" destOrd="0" presId="urn:microsoft.com/office/officeart/2008/layout/VerticalCurvedList"/>
    <dgm:cxn modelId="{4CEECDA5-A659-4441-939E-179276EF9D36}" type="presOf" srcId="{8090523A-C6D4-4AAF-9899-7539B015B8DD}" destId="{412932D6-704B-4E9D-8E5C-CF8D0990E811}" srcOrd="0" destOrd="0" presId="urn:microsoft.com/office/officeart/2008/layout/VerticalCurvedList"/>
    <dgm:cxn modelId="{6E5C9510-2DCC-439D-A390-9DC8A920037B}" type="presOf" srcId="{B72752F6-9153-4705-80C0-2274AA765790}" destId="{B671AF9C-C86C-42BE-9899-D1CFF8E27891}" srcOrd="0" destOrd="0" presId="urn:microsoft.com/office/officeart/2008/layout/VerticalCurvedList"/>
    <dgm:cxn modelId="{1C01EA45-39D7-4FE1-986E-8109649582A8}" type="presOf" srcId="{80569153-27E1-4A5E-AA39-F40EC1309BAA}" destId="{73A12BD0-71C0-4648-9E5F-99208EC1EF6D}" srcOrd="0" destOrd="0" presId="urn:microsoft.com/office/officeart/2008/layout/VerticalCurvedList"/>
    <dgm:cxn modelId="{7073A2B8-DC1A-4813-BE96-CAAC090AD81F}" type="presOf" srcId="{C1F21604-2021-4FD3-A503-314CBA2943F3}" destId="{A0F0D779-9122-4D26-A9E7-983909F98F79}" srcOrd="0" destOrd="0" presId="urn:microsoft.com/office/officeart/2008/layout/VerticalCurvedList"/>
    <dgm:cxn modelId="{57D44E7C-3526-4B6F-AF72-E214DAA57BDA}" srcId="{C1F21604-2021-4FD3-A503-314CBA2943F3}" destId="{30B78BD1-0165-4DEA-8603-084F2FD4CDF8}" srcOrd="2" destOrd="0" parTransId="{AE7C1F2A-8EB0-4099-BD30-86800AE377A9}" sibTransId="{E16E1D4F-780E-42B4-87B5-82778FAEEDBE}"/>
    <dgm:cxn modelId="{DC62FE15-91C3-4779-BBA2-FAB5F573F4EC}" srcId="{C1F21604-2021-4FD3-A503-314CBA2943F3}" destId="{8090523A-C6D4-4AAF-9899-7539B015B8DD}" srcOrd="3" destOrd="0" parTransId="{1B49ABFC-6B3C-4305-8329-BC0C4B90961F}" sibTransId="{6481070C-DE9B-4032-BF8A-F11A5F25473B}"/>
    <dgm:cxn modelId="{C26251F1-0D68-4F3C-BBA9-2FED02E8F749}" type="presOf" srcId="{CE102B00-45D7-4341-B02E-CF50A04736F7}" destId="{102F6F05-8AAA-45C8-87D3-A963896EA619}" srcOrd="0" destOrd="0" presId="urn:microsoft.com/office/officeart/2008/layout/VerticalCurvedList"/>
    <dgm:cxn modelId="{22B9032B-E640-4F97-9B9E-F4F5DD5A28C9}" type="presParOf" srcId="{A0F0D779-9122-4D26-A9E7-983909F98F79}" destId="{F9279BEB-ED2F-461B-A849-F1214AAFB562}" srcOrd="0" destOrd="0" presId="urn:microsoft.com/office/officeart/2008/layout/VerticalCurvedList"/>
    <dgm:cxn modelId="{52BBD0B6-C812-4E79-86A6-25F48FDD8019}" type="presParOf" srcId="{F9279BEB-ED2F-461B-A849-F1214AAFB562}" destId="{B30F5F15-B395-45B3-BF1B-3FA2831A9B7D}" srcOrd="0" destOrd="0" presId="urn:microsoft.com/office/officeart/2008/layout/VerticalCurvedList"/>
    <dgm:cxn modelId="{AD54AE9E-32E7-4ECA-A36C-370EF5BEFED7}" type="presParOf" srcId="{B30F5F15-B395-45B3-BF1B-3FA2831A9B7D}" destId="{8023F342-D5E1-47D0-887C-63A5810FEB81}" srcOrd="0" destOrd="0" presId="urn:microsoft.com/office/officeart/2008/layout/VerticalCurvedList"/>
    <dgm:cxn modelId="{D67E7541-E844-43BA-94B9-64ECEC5C66DC}" type="presParOf" srcId="{B30F5F15-B395-45B3-BF1B-3FA2831A9B7D}" destId="{102F6F05-8AAA-45C8-87D3-A963896EA619}" srcOrd="1" destOrd="0" presId="urn:microsoft.com/office/officeart/2008/layout/VerticalCurvedList"/>
    <dgm:cxn modelId="{23D45253-CF70-41FA-A53E-678FF55A3937}" type="presParOf" srcId="{B30F5F15-B395-45B3-BF1B-3FA2831A9B7D}" destId="{ECF45AE7-4659-4BC6-84A2-9DF4B5075952}" srcOrd="2" destOrd="0" presId="urn:microsoft.com/office/officeart/2008/layout/VerticalCurvedList"/>
    <dgm:cxn modelId="{0D9673C3-41F7-4011-9091-02425D98AA9A}" type="presParOf" srcId="{B30F5F15-B395-45B3-BF1B-3FA2831A9B7D}" destId="{9DCFD964-0BF1-4483-8A7D-F5A8FC500D74}" srcOrd="3" destOrd="0" presId="urn:microsoft.com/office/officeart/2008/layout/VerticalCurvedList"/>
    <dgm:cxn modelId="{3B732BD9-E4DC-4541-9F95-8A5E3E5D6C93}" type="presParOf" srcId="{F9279BEB-ED2F-461B-A849-F1214AAFB562}" destId="{B671AF9C-C86C-42BE-9899-D1CFF8E27891}" srcOrd="1" destOrd="0" presId="urn:microsoft.com/office/officeart/2008/layout/VerticalCurvedList"/>
    <dgm:cxn modelId="{0C2B9EBC-9541-4661-A0F5-C4CCA1E3D84F}" type="presParOf" srcId="{F9279BEB-ED2F-461B-A849-F1214AAFB562}" destId="{837C03CB-422F-4B1C-8C98-7DED97B637F1}" srcOrd="2" destOrd="0" presId="urn:microsoft.com/office/officeart/2008/layout/VerticalCurvedList"/>
    <dgm:cxn modelId="{06895CAC-342D-4E34-94BD-824395C4546F}" type="presParOf" srcId="{837C03CB-422F-4B1C-8C98-7DED97B637F1}" destId="{CFBCCBBC-7C4E-41A9-867B-E609DB0592DD}" srcOrd="0" destOrd="0" presId="urn:microsoft.com/office/officeart/2008/layout/VerticalCurvedList"/>
    <dgm:cxn modelId="{FEC7A042-043B-4B0C-98A1-06986CD16CC1}" type="presParOf" srcId="{F9279BEB-ED2F-461B-A849-F1214AAFB562}" destId="{73A12BD0-71C0-4648-9E5F-99208EC1EF6D}" srcOrd="3" destOrd="0" presId="urn:microsoft.com/office/officeart/2008/layout/VerticalCurvedList"/>
    <dgm:cxn modelId="{B1915310-1CE5-4F2E-AE44-9B65EEAED5EB}" type="presParOf" srcId="{F9279BEB-ED2F-461B-A849-F1214AAFB562}" destId="{C445E8A7-E7B2-44E6-9857-6353B7FCA53E}" srcOrd="4" destOrd="0" presId="urn:microsoft.com/office/officeart/2008/layout/VerticalCurvedList"/>
    <dgm:cxn modelId="{C6F1E809-9757-4B6C-AD5B-A883F6ECEEF9}" type="presParOf" srcId="{C445E8A7-E7B2-44E6-9857-6353B7FCA53E}" destId="{B2C6F5F7-E6E7-4976-9233-7DC1005398E6}" srcOrd="0" destOrd="0" presId="urn:microsoft.com/office/officeart/2008/layout/VerticalCurvedList"/>
    <dgm:cxn modelId="{C78C54F7-2182-4381-B3DD-C424F44ED3DE}" type="presParOf" srcId="{F9279BEB-ED2F-461B-A849-F1214AAFB562}" destId="{4056E9E2-3A48-4071-A92F-3F958BA5BA6B}" srcOrd="5" destOrd="0" presId="urn:microsoft.com/office/officeart/2008/layout/VerticalCurvedList"/>
    <dgm:cxn modelId="{1D38D3CA-6D8E-4052-85BD-61FC84762379}" type="presParOf" srcId="{F9279BEB-ED2F-461B-A849-F1214AAFB562}" destId="{DA8B9C83-DC5B-471E-A656-BD71EB9CE0DE}" srcOrd="6" destOrd="0" presId="urn:microsoft.com/office/officeart/2008/layout/VerticalCurvedList"/>
    <dgm:cxn modelId="{FAE2DB9A-DFC5-487F-ACE4-BF9863E23D9D}" type="presParOf" srcId="{DA8B9C83-DC5B-471E-A656-BD71EB9CE0DE}" destId="{751F8E6E-9D45-41E6-97C3-B648105472B1}" srcOrd="0" destOrd="0" presId="urn:microsoft.com/office/officeart/2008/layout/VerticalCurvedList"/>
    <dgm:cxn modelId="{82E68DB2-23E5-4080-BF03-5A02D4BBE9A5}" type="presParOf" srcId="{F9279BEB-ED2F-461B-A849-F1214AAFB562}" destId="{412932D6-704B-4E9D-8E5C-CF8D0990E811}" srcOrd="7" destOrd="0" presId="urn:microsoft.com/office/officeart/2008/layout/VerticalCurvedList"/>
    <dgm:cxn modelId="{8B0248EB-2EC7-4ADF-AE85-F0F2722F6E11}" type="presParOf" srcId="{F9279BEB-ED2F-461B-A849-F1214AAFB562}" destId="{D66E3488-4DA9-4341-A009-D1F2629F92D5}" srcOrd="8" destOrd="0" presId="urn:microsoft.com/office/officeart/2008/layout/VerticalCurvedList"/>
    <dgm:cxn modelId="{4BDB76E3-7140-489D-9E5A-25F1472FB748}" type="presParOf" srcId="{D66E3488-4DA9-4341-A009-D1F2629F92D5}" destId="{3C2A5E48-C995-41F0-9B98-133FDE1F55F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07497E-5662-407D-9FCD-C980D17969FB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ACBF6D5-121A-419C-B969-D273C2351C9F}">
      <dgm:prSet custT="1"/>
      <dgm:spPr/>
      <dgm:t>
        <a:bodyPr/>
        <a:lstStyle/>
        <a:p>
          <a:pPr rtl="0"/>
          <a:r>
            <a:rPr lang="pt-BR" sz="1600" b="1" dirty="0" smtClean="0">
              <a:solidFill>
                <a:srgbClr val="C00000"/>
              </a:solidFill>
            </a:rPr>
            <a:t>1º ano</a:t>
          </a:r>
          <a:endParaRPr lang="pt-BR" sz="1600" dirty="0">
            <a:solidFill>
              <a:srgbClr val="C00000"/>
            </a:solidFill>
          </a:endParaRPr>
        </a:p>
      </dgm:t>
    </dgm:pt>
    <dgm:pt modelId="{A0E8D115-D5E7-40E6-99DA-F5FC654BD424}" type="parTrans" cxnId="{CDBB0F43-60A7-4DFB-A855-C0D9E897BCBD}">
      <dgm:prSet/>
      <dgm:spPr/>
      <dgm:t>
        <a:bodyPr/>
        <a:lstStyle/>
        <a:p>
          <a:endParaRPr lang="pt-BR" sz="1800">
            <a:solidFill>
              <a:srgbClr val="C00000"/>
            </a:solidFill>
          </a:endParaRPr>
        </a:p>
      </dgm:t>
    </dgm:pt>
    <dgm:pt modelId="{654E3977-EA01-4272-85CF-0AE89929F0E0}" type="sibTrans" cxnId="{CDBB0F43-60A7-4DFB-A855-C0D9E897BCBD}">
      <dgm:prSet/>
      <dgm:spPr/>
      <dgm:t>
        <a:bodyPr/>
        <a:lstStyle/>
        <a:p>
          <a:endParaRPr lang="pt-BR" sz="1800">
            <a:solidFill>
              <a:srgbClr val="C00000"/>
            </a:solidFill>
          </a:endParaRPr>
        </a:p>
      </dgm:t>
    </dgm:pt>
    <dgm:pt modelId="{5CB1DBA0-5941-46BB-9796-5F08104001A0}">
      <dgm:prSet custT="1"/>
      <dgm:spPr/>
      <dgm:t>
        <a:bodyPr/>
        <a:lstStyle/>
        <a:p>
          <a:pPr rtl="0"/>
          <a:r>
            <a:rPr lang="pt-BR" sz="1600" b="1" dirty="0" smtClean="0">
              <a:solidFill>
                <a:srgbClr val="C00000"/>
              </a:solidFill>
            </a:rPr>
            <a:t>2º ano</a:t>
          </a:r>
          <a:endParaRPr lang="pt-BR" sz="1600" dirty="0">
            <a:solidFill>
              <a:srgbClr val="C00000"/>
            </a:solidFill>
          </a:endParaRPr>
        </a:p>
      </dgm:t>
    </dgm:pt>
    <dgm:pt modelId="{C3769E29-212C-4C6B-B481-982FFA20574A}" type="parTrans" cxnId="{01CC0198-2DDA-4048-A1D7-6F6DC35E2227}">
      <dgm:prSet/>
      <dgm:spPr/>
      <dgm:t>
        <a:bodyPr/>
        <a:lstStyle/>
        <a:p>
          <a:endParaRPr lang="pt-BR" sz="1800">
            <a:solidFill>
              <a:srgbClr val="C00000"/>
            </a:solidFill>
          </a:endParaRPr>
        </a:p>
      </dgm:t>
    </dgm:pt>
    <dgm:pt modelId="{5F6CF3EC-701E-49EB-93DE-638469534504}" type="sibTrans" cxnId="{01CC0198-2DDA-4048-A1D7-6F6DC35E2227}">
      <dgm:prSet/>
      <dgm:spPr/>
      <dgm:t>
        <a:bodyPr/>
        <a:lstStyle/>
        <a:p>
          <a:endParaRPr lang="pt-BR" sz="1800">
            <a:solidFill>
              <a:srgbClr val="C00000"/>
            </a:solidFill>
          </a:endParaRPr>
        </a:p>
      </dgm:t>
    </dgm:pt>
    <dgm:pt modelId="{7B34DE4F-D68F-4A57-AF9E-DB4EDAF9566C}">
      <dgm:prSet custT="1"/>
      <dgm:spPr/>
      <dgm:t>
        <a:bodyPr/>
        <a:lstStyle/>
        <a:p>
          <a:pPr rtl="0"/>
          <a:r>
            <a:rPr lang="pt-BR" sz="1600" b="1" dirty="0" smtClean="0">
              <a:solidFill>
                <a:srgbClr val="C00000"/>
              </a:solidFill>
            </a:rPr>
            <a:t>3º ano</a:t>
          </a:r>
          <a:endParaRPr lang="pt-BR" sz="1600" dirty="0">
            <a:solidFill>
              <a:srgbClr val="C00000"/>
            </a:solidFill>
          </a:endParaRPr>
        </a:p>
      </dgm:t>
    </dgm:pt>
    <dgm:pt modelId="{720EA3CA-EFD0-4A4D-AB86-4777C1B9FB1D}" type="parTrans" cxnId="{4F15EC56-1FBF-4BF7-9104-FEBB5640A89A}">
      <dgm:prSet/>
      <dgm:spPr/>
      <dgm:t>
        <a:bodyPr/>
        <a:lstStyle/>
        <a:p>
          <a:endParaRPr lang="pt-BR" sz="1800">
            <a:solidFill>
              <a:srgbClr val="C00000"/>
            </a:solidFill>
          </a:endParaRPr>
        </a:p>
      </dgm:t>
    </dgm:pt>
    <dgm:pt modelId="{B62C1F80-C4F5-458C-A476-383199E72F4E}" type="sibTrans" cxnId="{4F15EC56-1FBF-4BF7-9104-FEBB5640A89A}">
      <dgm:prSet/>
      <dgm:spPr/>
      <dgm:t>
        <a:bodyPr/>
        <a:lstStyle/>
        <a:p>
          <a:endParaRPr lang="pt-BR" sz="1800">
            <a:solidFill>
              <a:srgbClr val="C00000"/>
            </a:solidFill>
          </a:endParaRPr>
        </a:p>
      </dgm:t>
    </dgm:pt>
    <dgm:pt modelId="{5FD77246-748B-4140-9CD0-8F42C74DAB9A}">
      <dgm:prSet custT="1"/>
      <dgm:spPr/>
      <dgm:t>
        <a:bodyPr/>
        <a:lstStyle/>
        <a:p>
          <a:pPr rtl="0"/>
          <a:r>
            <a:rPr lang="pt-BR" sz="1600" b="1" dirty="0" smtClean="0">
              <a:solidFill>
                <a:srgbClr val="C00000"/>
              </a:solidFill>
            </a:rPr>
            <a:t>4º ano</a:t>
          </a:r>
          <a:endParaRPr lang="pt-BR" sz="1600" dirty="0">
            <a:solidFill>
              <a:srgbClr val="C00000"/>
            </a:solidFill>
          </a:endParaRPr>
        </a:p>
      </dgm:t>
    </dgm:pt>
    <dgm:pt modelId="{106DE933-77EB-47D2-9BBD-714DF561D98E}" type="parTrans" cxnId="{E4D3DD4F-218D-48D5-BE58-33CD68E3053D}">
      <dgm:prSet/>
      <dgm:spPr/>
      <dgm:t>
        <a:bodyPr/>
        <a:lstStyle/>
        <a:p>
          <a:endParaRPr lang="pt-BR" sz="1800">
            <a:solidFill>
              <a:srgbClr val="C00000"/>
            </a:solidFill>
          </a:endParaRPr>
        </a:p>
      </dgm:t>
    </dgm:pt>
    <dgm:pt modelId="{296B3B28-826B-430A-82D8-194D394AC133}" type="sibTrans" cxnId="{E4D3DD4F-218D-48D5-BE58-33CD68E3053D}">
      <dgm:prSet/>
      <dgm:spPr/>
      <dgm:t>
        <a:bodyPr/>
        <a:lstStyle/>
        <a:p>
          <a:endParaRPr lang="pt-BR" sz="1800">
            <a:solidFill>
              <a:srgbClr val="C00000"/>
            </a:solidFill>
          </a:endParaRPr>
        </a:p>
      </dgm:t>
    </dgm:pt>
    <dgm:pt modelId="{62052033-9EC5-4112-A8D8-3CA7A82AC9D2}" type="pres">
      <dgm:prSet presAssocID="{AA07497E-5662-407D-9FCD-C980D17969F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2616035-8EDE-4C03-AF40-0642F91556BE}" type="pres">
      <dgm:prSet presAssocID="{AA07497E-5662-407D-9FCD-C980D17969FB}" presName="arrow" presStyleLbl="bgShp" presStyleIdx="0" presStyleCnt="1"/>
      <dgm:spPr/>
    </dgm:pt>
    <dgm:pt modelId="{3E04DCA6-C4D3-4A5B-AE92-81CB9FC7FD0F}" type="pres">
      <dgm:prSet presAssocID="{AA07497E-5662-407D-9FCD-C980D17969FB}" presName="points" presStyleCnt="0"/>
      <dgm:spPr/>
    </dgm:pt>
    <dgm:pt modelId="{16D241A1-F77B-47EF-989E-1DA8BD67FE82}" type="pres">
      <dgm:prSet presAssocID="{5ACBF6D5-121A-419C-B969-D273C2351C9F}" presName="compositeA" presStyleCnt="0"/>
      <dgm:spPr/>
    </dgm:pt>
    <dgm:pt modelId="{E176484A-922C-4D60-AC21-5DDDDEDB67B2}" type="pres">
      <dgm:prSet presAssocID="{5ACBF6D5-121A-419C-B969-D273C2351C9F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201529-DFCA-4262-A334-A957847CBF4A}" type="pres">
      <dgm:prSet presAssocID="{5ACBF6D5-121A-419C-B969-D273C2351C9F}" presName="circleA" presStyleLbl="node1" presStyleIdx="0" presStyleCnt="4"/>
      <dgm:spPr/>
    </dgm:pt>
    <dgm:pt modelId="{3D030191-E7EF-4B57-B560-10506D928A68}" type="pres">
      <dgm:prSet presAssocID="{5ACBF6D5-121A-419C-B969-D273C2351C9F}" presName="spaceA" presStyleCnt="0"/>
      <dgm:spPr/>
    </dgm:pt>
    <dgm:pt modelId="{5339D72C-2FEC-4BC0-A220-A77D04FB77DF}" type="pres">
      <dgm:prSet presAssocID="{654E3977-EA01-4272-85CF-0AE89929F0E0}" presName="space" presStyleCnt="0"/>
      <dgm:spPr/>
    </dgm:pt>
    <dgm:pt modelId="{076295A9-3170-4BFD-BD16-51CC9760A944}" type="pres">
      <dgm:prSet presAssocID="{5CB1DBA0-5941-46BB-9796-5F08104001A0}" presName="compositeB" presStyleCnt="0"/>
      <dgm:spPr/>
    </dgm:pt>
    <dgm:pt modelId="{C808369F-8FB8-4B00-881E-8AA3E0635656}" type="pres">
      <dgm:prSet presAssocID="{5CB1DBA0-5941-46BB-9796-5F08104001A0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79A766-056C-41F2-8C70-9BE7AB02B597}" type="pres">
      <dgm:prSet presAssocID="{5CB1DBA0-5941-46BB-9796-5F08104001A0}" presName="circleB" presStyleLbl="node1" presStyleIdx="1" presStyleCnt="4"/>
      <dgm:spPr/>
    </dgm:pt>
    <dgm:pt modelId="{3570634A-A169-4FFE-A660-1B9A7B4A8938}" type="pres">
      <dgm:prSet presAssocID="{5CB1DBA0-5941-46BB-9796-5F08104001A0}" presName="spaceB" presStyleCnt="0"/>
      <dgm:spPr/>
    </dgm:pt>
    <dgm:pt modelId="{9C0C78AE-E791-4C75-A1B9-73D4FCE8BFD8}" type="pres">
      <dgm:prSet presAssocID="{5F6CF3EC-701E-49EB-93DE-638469534504}" presName="space" presStyleCnt="0"/>
      <dgm:spPr/>
    </dgm:pt>
    <dgm:pt modelId="{2D707C7B-B6D9-41B3-BF39-AF70852196D6}" type="pres">
      <dgm:prSet presAssocID="{7B34DE4F-D68F-4A57-AF9E-DB4EDAF9566C}" presName="compositeA" presStyleCnt="0"/>
      <dgm:spPr/>
    </dgm:pt>
    <dgm:pt modelId="{5B817031-2D54-4123-9A7A-FCE924C6C26C}" type="pres">
      <dgm:prSet presAssocID="{7B34DE4F-D68F-4A57-AF9E-DB4EDAF9566C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0E9B3E-97E3-40D7-A0E1-709E82E7A123}" type="pres">
      <dgm:prSet presAssocID="{7B34DE4F-D68F-4A57-AF9E-DB4EDAF9566C}" presName="circleA" presStyleLbl="node1" presStyleIdx="2" presStyleCnt="4"/>
      <dgm:spPr/>
    </dgm:pt>
    <dgm:pt modelId="{D97E0A75-61CB-4A19-A2E4-A977E6E96EF4}" type="pres">
      <dgm:prSet presAssocID="{7B34DE4F-D68F-4A57-AF9E-DB4EDAF9566C}" presName="spaceA" presStyleCnt="0"/>
      <dgm:spPr/>
    </dgm:pt>
    <dgm:pt modelId="{9B18B9B3-5102-4625-9054-AA7DE75C9799}" type="pres">
      <dgm:prSet presAssocID="{B62C1F80-C4F5-458C-A476-383199E72F4E}" presName="space" presStyleCnt="0"/>
      <dgm:spPr/>
    </dgm:pt>
    <dgm:pt modelId="{92F3EB1E-D597-43C8-8B13-BEBA5DA5EEB5}" type="pres">
      <dgm:prSet presAssocID="{5FD77246-748B-4140-9CD0-8F42C74DAB9A}" presName="compositeB" presStyleCnt="0"/>
      <dgm:spPr/>
    </dgm:pt>
    <dgm:pt modelId="{7770BA46-61B0-4232-BA4E-47C682222CA2}" type="pres">
      <dgm:prSet presAssocID="{5FD77246-748B-4140-9CD0-8F42C74DAB9A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809F76-F795-412F-90DC-90DA8418E06F}" type="pres">
      <dgm:prSet presAssocID="{5FD77246-748B-4140-9CD0-8F42C74DAB9A}" presName="circleB" presStyleLbl="node1" presStyleIdx="3" presStyleCnt="4"/>
      <dgm:spPr/>
    </dgm:pt>
    <dgm:pt modelId="{6A96A243-167C-44FA-A2CE-90CF28474C3E}" type="pres">
      <dgm:prSet presAssocID="{5FD77246-748B-4140-9CD0-8F42C74DAB9A}" presName="spaceB" presStyleCnt="0"/>
      <dgm:spPr/>
    </dgm:pt>
  </dgm:ptLst>
  <dgm:cxnLst>
    <dgm:cxn modelId="{9856F7CF-2AAB-4A6E-80C5-221F6CE51A2D}" type="presOf" srcId="{5FD77246-748B-4140-9CD0-8F42C74DAB9A}" destId="{7770BA46-61B0-4232-BA4E-47C682222CA2}" srcOrd="0" destOrd="0" presId="urn:microsoft.com/office/officeart/2005/8/layout/hProcess11"/>
    <dgm:cxn modelId="{F6F1FDDF-2069-4B85-AF24-F0412D9E72A4}" type="presOf" srcId="{5ACBF6D5-121A-419C-B969-D273C2351C9F}" destId="{E176484A-922C-4D60-AC21-5DDDDEDB67B2}" srcOrd="0" destOrd="0" presId="urn:microsoft.com/office/officeart/2005/8/layout/hProcess11"/>
    <dgm:cxn modelId="{CDBB0F43-60A7-4DFB-A855-C0D9E897BCBD}" srcId="{AA07497E-5662-407D-9FCD-C980D17969FB}" destId="{5ACBF6D5-121A-419C-B969-D273C2351C9F}" srcOrd="0" destOrd="0" parTransId="{A0E8D115-D5E7-40E6-99DA-F5FC654BD424}" sibTransId="{654E3977-EA01-4272-85CF-0AE89929F0E0}"/>
    <dgm:cxn modelId="{863C54BD-A369-4E13-9A9D-61FCC0F4B116}" type="presOf" srcId="{7B34DE4F-D68F-4A57-AF9E-DB4EDAF9566C}" destId="{5B817031-2D54-4123-9A7A-FCE924C6C26C}" srcOrd="0" destOrd="0" presId="urn:microsoft.com/office/officeart/2005/8/layout/hProcess11"/>
    <dgm:cxn modelId="{01CC0198-2DDA-4048-A1D7-6F6DC35E2227}" srcId="{AA07497E-5662-407D-9FCD-C980D17969FB}" destId="{5CB1DBA0-5941-46BB-9796-5F08104001A0}" srcOrd="1" destOrd="0" parTransId="{C3769E29-212C-4C6B-B481-982FFA20574A}" sibTransId="{5F6CF3EC-701E-49EB-93DE-638469534504}"/>
    <dgm:cxn modelId="{4F15EC56-1FBF-4BF7-9104-FEBB5640A89A}" srcId="{AA07497E-5662-407D-9FCD-C980D17969FB}" destId="{7B34DE4F-D68F-4A57-AF9E-DB4EDAF9566C}" srcOrd="2" destOrd="0" parTransId="{720EA3CA-EFD0-4A4D-AB86-4777C1B9FB1D}" sibTransId="{B62C1F80-C4F5-458C-A476-383199E72F4E}"/>
    <dgm:cxn modelId="{57B807A0-8067-4630-8127-C1284DAD0E93}" type="presOf" srcId="{AA07497E-5662-407D-9FCD-C980D17969FB}" destId="{62052033-9EC5-4112-A8D8-3CA7A82AC9D2}" srcOrd="0" destOrd="0" presId="urn:microsoft.com/office/officeart/2005/8/layout/hProcess11"/>
    <dgm:cxn modelId="{A5145308-C862-4D08-BE73-792A7632916A}" type="presOf" srcId="{5CB1DBA0-5941-46BB-9796-5F08104001A0}" destId="{C808369F-8FB8-4B00-881E-8AA3E0635656}" srcOrd="0" destOrd="0" presId="urn:microsoft.com/office/officeart/2005/8/layout/hProcess11"/>
    <dgm:cxn modelId="{E4D3DD4F-218D-48D5-BE58-33CD68E3053D}" srcId="{AA07497E-5662-407D-9FCD-C980D17969FB}" destId="{5FD77246-748B-4140-9CD0-8F42C74DAB9A}" srcOrd="3" destOrd="0" parTransId="{106DE933-77EB-47D2-9BBD-714DF561D98E}" sibTransId="{296B3B28-826B-430A-82D8-194D394AC133}"/>
    <dgm:cxn modelId="{3867C9DB-A9E3-4AF3-9916-154FA740FCA8}" type="presParOf" srcId="{62052033-9EC5-4112-A8D8-3CA7A82AC9D2}" destId="{02616035-8EDE-4C03-AF40-0642F91556BE}" srcOrd="0" destOrd="0" presId="urn:microsoft.com/office/officeart/2005/8/layout/hProcess11"/>
    <dgm:cxn modelId="{C52B1414-0FC4-4DEE-9B78-BC99FD101D3B}" type="presParOf" srcId="{62052033-9EC5-4112-A8D8-3CA7A82AC9D2}" destId="{3E04DCA6-C4D3-4A5B-AE92-81CB9FC7FD0F}" srcOrd="1" destOrd="0" presId="urn:microsoft.com/office/officeart/2005/8/layout/hProcess11"/>
    <dgm:cxn modelId="{36387611-C11C-48B4-A87B-7B5A863C2897}" type="presParOf" srcId="{3E04DCA6-C4D3-4A5B-AE92-81CB9FC7FD0F}" destId="{16D241A1-F77B-47EF-989E-1DA8BD67FE82}" srcOrd="0" destOrd="0" presId="urn:microsoft.com/office/officeart/2005/8/layout/hProcess11"/>
    <dgm:cxn modelId="{8E974F5E-67A9-4637-A8E0-FE38DEE95984}" type="presParOf" srcId="{16D241A1-F77B-47EF-989E-1DA8BD67FE82}" destId="{E176484A-922C-4D60-AC21-5DDDDEDB67B2}" srcOrd="0" destOrd="0" presId="urn:microsoft.com/office/officeart/2005/8/layout/hProcess11"/>
    <dgm:cxn modelId="{246A53B4-A9AD-41F9-9CAE-1E9634B69B23}" type="presParOf" srcId="{16D241A1-F77B-47EF-989E-1DA8BD67FE82}" destId="{DA201529-DFCA-4262-A334-A957847CBF4A}" srcOrd="1" destOrd="0" presId="urn:microsoft.com/office/officeart/2005/8/layout/hProcess11"/>
    <dgm:cxn modelId="{06861CBB-10FB-4109-B5E8-4CDBC2F0BD4D}" type="presParOf" srcId="{16D241A1-F77B-47EF-989E-1DA8BD67FE82}" destId="{3D030191-E7EF-4B57-B560-10506D928A68}" srcOrd="2" destOrd="0" presId="urn:microsoft.com/office/officeart/2005/8/layout/hProcess11"/>
    <dgm:cxn modelId="{85B5549B-D80B-4375-83CF-9F9325E09610}" type="presParOf" srcId="{3E04DCA6-C4D3-4A5B-AE92-81CB9FC7FD0F}" destId="{5339D72C-2FEC-4BC0-A220-A77D04FB77DF}" srcOrd="1" destOrd="0" presId="urn:microsoft.com/office/officeart/2005/8/layout/hProcess11"/>
    <dgm:cxn modelId="{8CDFAA97-F332-42CD-902A-05E4D2ADFB24}" type="presParOf" srcId="{3E04DCA6-C4D3-4A5B-AE92-81CB9FC7FD0F}" destId="{076295A9-3170-4BFD-BD16-51CC9760A944}" srcOrd="2" destOrd="0" presId="urn:microsoft.com/office/officeart/2005/8/layout/hProcess11"/>
    <dgm:cxn modelId="{3E572ACC-78F4-4A92-A19B-C772502AC466}" type="presParOf" srcId="{076295A9-3170-4BFD-BD16-51CC9760A944}" destId="{C808369F-8FB8-4B00-881E-8AA3E0635656}" srcOrd="0" destOrd="0" presId="urn:microsoft.com/office/officeart/2005/8/layout/hProcess11"/>
    <dgm:cxn modelId="{F77BD523-FB30-48C3-B675-35A90AB4B63D}" type="presParOf" srcId="{076295A9-3170-4BFD-BD16-51CC9760A944}" destId="{FE79A766-056C-41F2-8C70-9BE7AB02B597}" srcOrd="1" destOrd="0" presId="urn:microsoft.com/office/officeart/2005/8/layout/hProcess11"/>
    <dgm:cxn modelId="{0BA11868-6224-47A5-98E2-1B30477691CA}" type="presParOf" srcId="{076295A9-3170-4BFD-BD16-51CC9760A944}" destId="{3570634A-A169-4FFE-A660-1B9A7B4A8938}" srcOrd="2" destOrd="0" presId="urn:microsoft.com/office/officeart/2005/8/layout/hProcess11"/>
    <dgm:cxn modelId="{A2CB5C10-42AD-49A3-AA1C-3072A8095AFC}" type="presParOf" srcId="{3E04DCA6-C4D3-4A5B-AE92-81CB9FC7FD0F}" destId="{9C0C78AE-E791-4C75-A1B9-73D4FCE8BFD8}" srcOrd="3" destOrd="0" presId="urn:microsoft.com/office/officeart/2005/8/layout/hProcess11"/>
    <dgm:cxn modelId="{59E834FC-8F95-48CC-AFFF-C0290FD320EC}" type="presParOf" srcId="{3E04DCA6-C4D3-4A5B-AE92-81CB9FC7FD0F}" destId="{2D707C7B-B6D9-41B3-BF39-AF70852196D6}" srcOrd="4" destOrd="0" presId="urn:microsoft.com/office/officeart/2005/8/layout/hProcess11"/>
    <dgm:cxn modelId="{949929CA-CFCC-447D-A147-5C70FE22DE03}" type="presParOf" srcId="{2D707C7B-B6D9-41B3-BF39-AF70852196D6}" destId="{5B817031-2D54-4123-9A7A-FCE924C6C26C}" srcOrd="0" destOrd="0" presId="urn:microsoft.com/office/officeart/2005/8/layout/hProcess11"/>
    <dgm:cxn modelId="{B18F74DE-62BC-41E4-B529-C035AA6C6CB3}" type="presParOf" srcId="{2D707C7B-B6D9-41B3-BF39-AF70852196D6}" destId="{B30E9B3E-97E3-40D7-A0E1-709E82E7A123}" srcOrd="1" destOrd="0" presId="urn:microsoft.com/office/officeart/2005/8/layout/hProcess11"/>
    <dgm:cxn modelId="{FE7AC823-96B6-4020-BCE0-A4AC374DBB9D}" type="presParOf" srcId="{2D707C7B-B6D9-41B3-BF39-AF70852196D6}" destId="{D97E0A75-61CB-4A19-A2E4-A977E6E96EF4}" srcOrd="2" destOrd="0" presId="urn:microsoft.com/office/officeart/2005/8/layout/hProcess11"/>
    <dgm:cxn modelId="{51CE6074-DF19-42A9-B4AE-1E1FF55B07B1}" type="presParOf" srcId="{3E04DCA6-C4D3-4A5B-AE92-81CB9FC7FD0F}" destId="{9B18B9B3-5102-4625-9054-AA7DE75C9799}" srcOrd="5" destOrd="0" presId="urn:microsoft.com/office/officeart/2005/8/layout/hProcess11"/>
    <dgm:cxn modelId="{576C45FA-23DB-4AAC-8FCE-9E89EDFFA076}" type="presParOf" srcId="{3E04DCA6-C4D3-4A5B-AE92-81CB9FC7FD0F}" destId="{92F3EB1E-D597-43C8-8B13-BEBA5DA5EEB5}" srcOrd="6" destOrd="0" presId="urn:microsoft.com/office/officeart/2005/8/layout/hProcess11"/>
    <dgm:cxn modelId="{907FDAAC-06C3-40C6-98D1-876706CC85F5}" type="presParOf" srcId="{92F3EB1E-D597-43C8-8B13-BEBA5DA5EEB5}" destId="{7770BA46-61B0-4232-BA4E-47C682222CA2}" srcOrd="0" destOrd="0" presId="urn:microsoft.com/office/officeart/2005/8/layout/hProcess11"/>
    <dgm:cxn modelId="{40B53A13-9295-458E-979D-30DF564F2F9A}" type="presParOf" srcId="{92F3EB1E-D597-43C8-8B13-BEBA5DA5EEB5}" destId="{13809F76-F795-412F-90DC-90DA8418E06F}" srcOrd="1" destOrd="0" presId="urn:microsoft.com/office/officeart/2005/8/layout/hProcess11"/>
    <dgm:cxn modelId="{063D5ED8-0BB5-4421-97FA-4176AA2B9E2D}" type="presParOf" srcId="{92F3EB1E-D597-43C8-8B13-BEBA5DA5EEB5}" destId="{6A96A243-167C-44FA-A2CE-90CF28474C3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2F718C-7B74-4B88-8E21-17DA83ED9BD6}" type="doc">
      <dgm:prSet loTypeId="urn:microsoft.com/office/officeart/2005/8/layout/process1" loCatId="process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57B8195E-0306-42DE-AC3B-38B9F11000CB}">
      <dgm:prSet/>
      <dgm:spPr/>
      <dgm:t>
        <a:bodyPr/>
        <a:lstStyle/>
        <a:p>
          <a:pPr rtl="0"/>
          <a:r>
            <a:rPr lang="pt-BR" b="1" dirty="0" smtClean="0"/>
            <a:t>Diagnóstico da situação  educacional</a:t>
          </a:r>
          <a:endParaRPr lang="pt-BR" b="1" dirty="0"/>
        </a:p>
      </dgm:t>
    </dgm:pt>
    <dgm:pt modelId="{7EBC6CDA-7073-4999-8ADA-BE37A21A398E}" type="parTrans" cxnId="{7CF590E6-12D8-47CF-82FF-7A665F7F71ED}">
      <dgm:prSet/>
      <dgm:spPr/>
      <dgm:t>
        <a:bodyPr/>
        <a:lstStyle/>
        <a:p>
          <a:endParaRPr lang="pt-BR" b="1">
            <a:solidFill>
              <a:srgbClr val="FFFF00"/>
            </a:solidFill>
          </a:endParaRPr>
        </a:p>
      </dgm:t>
    </dgm:pt>
    <dgm:pt modelId="{3260FF6C-FFDD-44F7-934D-6AAF7AAC2844}" type="sibTrans" cxnId="{7CF590E6-12D8-47CF-82FF-7A665F7F71ED}">
      <dgm:prSet/>
      <dgm:spPr>
        <a:solidFill>
          <a:srgbClr val="C00000"/>
        </a:solidFill>
      </dgm:spPr>
      <dgm:t>
        <a:bodyPr/>
        <a:lstStyle/>
        <a:p>
          <a:endParaRPr lang="pt-BR" b="1">
            <a:solidFill>
              <a:srgbClr val="FFFF00"/>
            </a:solidFill>
          </a:endParaRPr>
        </a:p>
      </dgm:t>
    </dgm:pt>
    <dgm:pt modelId="{FD61AAA9-7193-4EC2-B545-822CB840F73C}">
      <dgm:prSet/>
      <dgm:spPr/>
      <dgm:t>
        <a:bodyPr/>
        <a:lstStyle/>
        <a:p>
          <a:pPr rtl="0"/>
          <a:r>
            <a:rPr lang="pt-BR" b="1" dirty="0" smtClean="0"/>
            <a:t>Elaboração do plano de trabalho</a:t>
          </a:r>
          <a:endParaRPr lang="pt-BR" b="1" dirty="0"/>
        </a:p>
      </dgm:t>
    </dgm:pt>
    <dgm:pt modelId="{F81DA9DF-2989-4328-9108-A1622AA26599}" type="parTrans" cxnId="{9565A479-5636-471B-824F-B35A3FC1045D}">
      <dgm:prSet/>
      <dgm:spPr/>
      <dgm:t>
        <a:bodyPr/>
        <a:lstStyle/>
        <a:p>
          <a:endParaRPr lang="pt-BR" b="1">
            <a:solidFill>
              <a:srgbClr val="FFFF00"/>
            </a:solidFill>
          </a:endParaRPr>
        </a:p>
      </dgm:t>
    </dgm:pt>
    <dgm:pt modelId="{ECE8A483-9E58-48A3-A060-E7800AFA4178}" type="sibTrans" cxnId="{9565A479-5636-471B-824F-B35A3FC1045D}">
      <dgm:prSet/>
      <dgm:spPr>
        <a:solidFill>
          <a:srgbClr val="C00000"/>
        </a:solidFill>
      </dgm:spPr>
      <dgm:t>
        <a:bodyPr/>
        <a:lstStyle/>
        <a:p>
          <a:endParaRPr lang="pt-BR" b="1">
            <a:solidFill>
              <a:srgbClr val="FFFF00"/>
            </a:solidFill>
          </a:endParaRPr>
        </a:p>
      </dgm:t>
    </dgm:pt>
    <dgm:pt modelId="{97921D57-FA51-42C2-A881-3075DACA32DF}">
      <dgm:prSet/>
      <dgm:spPr/>
      <dgm:t>
        <a:bodyPr/>
        <a:lstStyle/>
        <a:p>
          <a:pPr rtl="0"/>
          <a:r>
            <a:rPr lang="pt-BR" b="1" dirty="0" smtClean="0"/>
            <a:t>Análise técnica</a:t>
          </a:r>
          <a:endParaRPr lang="pt-BR" b="1" dirty="0"/>
        </a:p>
      </dgm:t>
    </dgm:pt>
    <dgm:pt modelId="{48679487-CE3D-4576-9F95-6FC8D966C8F2}" type="parTrans" cxnId="{3CC4CFBC-32A5-4F1B-950C-ADEF611EFFDB}">
      <dgm:prSet/>
      <dgm:spPr/>
      <dgm:t>
        <a:bodyPr/>
        <a:lstStyle/>
        <a:p>
          <a:endParaRPr lang="pt-BR" b="1">
            <a:solidFill>
              <a:srgbClr val="FFFF00"/>
            </a:solidFill>
          </a:endParaRPr>
        </a:p>
      </dgm:t>
    </dgm:pt>
    <dgm:pt modelId="{5D14046D-3E6E-4E20-AC17-6DBE6BCE14F8}" type="sibTrans" cxnId="{3CC4CFBC-32A5-4F1B-950C-ADEF611EFFDB}">
      <dgm:prSet/>
      <dgm:spPr/>
      <dgm:t>
        <a:bodyPr/>
        <a:lstStyle/>
        <a:p>
          <a:endParaRPr lang="pt-BR" b="1">
            <a:solidFill>
              <a:srgbClr val="FFFF00"/>
            </a:solidFill>
          </a:endParaRPr>
        </a:p>
      </dgm:t>
    </dgm:pt>
    <dgm:pt modelId="{B05BFA5A-FF4E-469F-810A-B5A0A2BC743C}" type="pres">
      <dgm:prSet presAssocID="{1C2F718C-7B74-4B88-8E21-17DA83ED9B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C9CC3D8-C496-4959-A827-D0327F115EC0}" type="pres">
      <dgm:prSet presAssocID="{57B8195E-0306-42DE-AC3B-38B9F11000C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E164FF-9743-414F-B936-B42B0486C4EB}" type="pres">
      <dgm:prSet presAssocID="{3260FF6C-FFDD-44F7-934D-6AAF7AAC2844}" presName="sibTrans" presStyleLbl="sibTrans2D1" presStyleIdx="0" presStyleCnt="2"/>
      <dgm:spPr/>
      <dgm:t>
        <a:bodyPr/>
        <a:lstStyle/>
        <a:p>
          <a:endParaRPr lang="pt-BR"/>
        </a:p>
      </dgm:t>
    </dgm:pt>
    <dgm:pt modelId="{7E4AB2A5-76C7-423F-9535-316E5C6A5BCA}" type="pres">
      <dgm:prSet presAssocID="{3260FF6C-FFDD-44F7-934D-6AAF7AAC2844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BC1E57FE-B009-4C13-94DA-863895C6BDC6}" type="pres">
      <dgm:prSet presAssocID="{FD61AAA9-7193-4EC2-B545-822CB840F73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CE4F29-CC32-45A6-8A70-1577BB19FFAE}" type="pres">
      <dgm:prSet presAssocID="{ECE8A483-9E58-48A3-A060-E7800AFA4178}" presName="sibTrans" presStyleLbl="sibTrans2D1" presStyleIdx="1" presStyleCnt="2"/>
      <dgm:spPr/>
      <dgm:t>
        <a:bodyPr/>
        <a:lstStyle/>
        <a:p>
          <a:endParaRPr lang="pt-BR"/>
        </a:p>
      </dgm:t>
    </dgm:pt>
    <dgm:pt modelId="{97F702FD-E6D8-4538-A1BA-5913F2D98192}" type="pres">
      <dgm:prSet presAssocID="{ECE8A483-9E58-48A3-A060-E7800AFA4178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806D26AC-422C-405A-B973-596F89032DF3}" type="pres">
      <dgm:prSet presAssocID="{97921D57-FA51-42C2-A881-3075DACA32D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4EF73F6-2117-460D-BA00-7725FAE245D4}" type="presOf" srcId="{3260FF6C-FFDD-44F7-934D-6AAF7AAC2844}" destId="{CEE164FF-9743-414F-B936-B42B0486C4EB}" srcOrd="0" destOrd="0" presId="urn:microsoft.com/office/officeart/2005/8/layout/process1"/>
    <dgm:cxn modelId="{CD5EF3D8-44EA-4B75-BFDB-5CD20760002F}" type="presOf" srcId="{3260FF6C-FFDD-44F7-934D-6AAF7AAC2844}" destId="{7E4AB2A5-76C7-423F-9535-316E5C6A5BCA}" srcOrd="1" destOrd="0" presId="urn:microsoft.com/office/officeart/2005/8/layout/process1"/>
    <dgm:cxn modelId="{7CF590E6-12D8-47CF-82FF-7A665F7F71ED}" srcId="{1C2F718C-7B74-4B88-8E21-17DA83ED9BD6}" destId="{57B8195E-0306-42DE-AC3B-38B9F11000CB}" srcOrd="0" destOrd="0" parTransId="{7EBC6CDA-7073-4999-8ADA-BE37A21A398E}" sibTransId="{3260FF6C-FFDD-44F7-934D-6AAF7AAC2844}"/>
    <dgm:cxn modelId="{EE9A9640-ADCC-4956-A52E-543D74E9A807}" type="presOf" srcId="{ECE8A483-9E58-48A3-A060-E7800AFA4178}" destId="{97F702FD-E6D8-4538-A1BA-5913F2D98192}" srcOrd="1" destOrd="0" presId="urn:microsoft.com/office/officeart/2005/8/layout/process1"/>
    <dgm:cxn modelId="{2866B121-5D75-444E-8CC7-E28D21FE8488}" type="presOf" srcId="{FD61AAA9-7193-4EC2-B545-822CB840F73C}" destId="{BC1E57FE-B009-4C13-94DA-863895C6BDC6}" srcOrd="0" destOrd="0" presId="urn:microsoft.com/office/officeart/2005/8/layout/process1"/>
    <dgm:cxn modelId="{72868E2F-22A0-4898-8B6F-65A8A91896D6}" type="presOf" srcId="{1C2F718C-7B74-4B88-8E21-17DA83ED9BD6}" destId="{B05BFA5A-FF4E-469F-810A-B5A0A2BC743C}" srcOrd="0" destOrd="0" presId="urn:microsoft.com/office/officeart/2005/8/layout/process1"/>
    <dgm:cxn modelId="{0CA66A95-3E95-4B44-9843-FF686ADD48F3}" type="presOf" srcId="{57B8195E-0306-42DE-AC3B-38B9F11000CB}" destId="{6C9CC3D8-C496-4959-A827-D0327F115EC0}" srcOrd="0" destOrd="0" presId="urn:microsoft.com/office/officeart/2005/8/layout/process1"/>
    <dgm:cxn modelId="{3CC4CFBC-32A5-4F1B-950C-ADEF611EFFDB}" srcId="{1C2F718C-7B74-4B88-8E21-17DA83ED9BD6}" destId="{97921D57-FA51-42C2-A881-3075DACA32DF}" srcOrd="2" destOrd="0" parTransId="{48679487-CE3D-4576-9F95-6FC8D966C8F2}" sibTransId="{5D14046D-3E6E-4E20-AC17-6DBE6BCE14F8}"/>
    <dgm:cxn modelId="{9565A479-5636-471B-824F-B35A3FC1045D}" srcId="{1C2F718C-7B74-4B88-8E21-17DA83ED9BD6}" destId="{FD61AAA9-7193-4EC2-B545-822CB840F73C}" srcOrd="1" destOrd="0" parTransId="{F81DA9DF-2989-4328-9108-A1622AA26599}" sibTransId="{ECE8A483-9E58-48A3-A060-E7800AFA4178}"/>
    <dgm:cxn modelId="{952765A0-AB85-4D97-98F1-C99567BC22FC}" type="presOf" srcId="{97921D57-FA51-42C2-A881-3075DACA32DF}" destId="{806D26AC-422C-405A-B973-596F89032DF3}" srcOrd="0" destOrd="0" presId="urn:microsoft.com/office/officeart/2005/8/layout/process1"/>
    <dgm:cxn modelId="{AE20808F-871D-4EAB-A9FF-E694F7EE3AAF}" type="presOf" srcId="{ECE8A483-9E58-48A3-A060-E7800AFA4178}" destId="{ECCE4F29-CC32-45A6-8A70-1577BB19FFAE}" srcOrd="0" destOrd="0" presId="urn:microsoft.com/office/officeart/2005/8/layout/process1"/>
    <dgm:cxn modelId="{D0F8CA8E-D15B-41E3-81F9-11F156BF02AB}" type="presParOf" srcId="{B05BFA5A-FF4E-469F-810A-B5A0A2BC743C}" destId="{6C9CC3D8-C496-4959-A827-D0327F115EC0}" srcOrd="0" destOrd="0" presId="urn:microsoft.com/office/officeart/2005/8/layout/process1"/>
    <dgm:cxn modelId="{7A8A1875-5F04-4652-9C0A-B2A18D371EFE}" type="presParOf" srcId="{B05BFA5A-FF4E-469F-810A-B5A0A2BC743C}" destId="{CEE164FF-9743-414F-B936-B42B0486C4EB}" srcOrd="1" destOrd="0" presId="urn:microsoft.com/office/officeart/2005/8/layout/process1"/>
    <dgm:cxn modelId="{A6DCB35B-5242-43BD-AD3F-4612B66455C7}" type="presParOf" srcId="{CEE164FF-9743-414F-B936-B42B0486C4EB}" destId="{7E4AB2A5-76C7-423F-9535-316E5C6A5BCA}" srcOrd="0" destOrd="0" presId="urn:microsoft.com/office/officeart/2005/8/layout/process1"/>
    <dgm:cxn modelId="{4DF723C3-7558-463B-A492-49DFE96E5A7A}" type="presParOf" srcId="{B05BFA5A-FF4E-469F-810A-B5A0A2BC743C}" destId="{BC1E57FE-B009-4C13-94DA-863895C6BDC6}" srcOrd="2" destOrd="0" presId="urn:microsoft.com/office/officeart/2005/8/layout/process1"/>
    <dgm:cxn modelId="{B0FCCE0A-D1B2-40B7-A203-468BD35F58BE}" type="presParOf" srcId="{B05BFA5A-FF4E-469F-810A-B5A0A2BC743C}" destId="{ECCE4F29-CC32-45A6-8A70-1577BB19FFAE}" srcOrd="3" destOrd="0" presId="urn:microsoft.com/office/officeart/2005/8/layout/process1"/>
    <dgm:cxn modelId="{B33E1D81-0CF9-4DCB-A40A-91D9F013C705}" type="presParOf" srcId="{ECCE4F29-CC32-45A6-8A70-1577BB19FFAE}" destId="{97F702FD-E6D8-4538-A1BA-5913F2D98192}" srcOrd="0" destOrd="0" presId="urn:microsoft.com/office/officeart/2005/8/layout/process1"/>
    <dgm:cxn modelId="{ED41D5AB-0A45-4DED-985A-F575BEAFB746}" type="presParOf" srcId="{B05BFA5A-FF4E-469F-810A-B5A0A2BC743C}" destId="{806D26AC-422C-405A-B973-596F89032DF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DEEDBF-5013-456E-8689-33A8178B67A5}" type="doc">
      <dgm:prSet loTypeId="urn:microsoft.com/office/officeart/2005/8/layout/process1" loCatId="process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1BC0F70C-1B6D-41E9-B14C-641919677AB9}">
      <dgm:prSet/>
      <dgm:spPr/>
      <dgm:t>
        <a:bodyPr/>
        <a:lstStyle/>
        <a:p>
          <a:pPr rtl="0"/>
          <a:r>
            <a:rPr lang="pt-BR" b="1" dirty="0" smtClean="0"/>
            <a:t>Diagnóstico da situação local </a:t>
          </a:r>
          <a:endParaRPr lang="pt-BR" b="1" dirty="0"/>
        </a:p>
      </dgm:t>
    </dgm:pt>
    <dgm:pt modelId="{150E1991-8907-4185-A384-C104C6C132F6}" type="parTrans" cxnId="{0E5D19F4-D813-436C-BC27-8D80293BC10D}">
      <dgm:prSet/>
      <dgm:spPr/>
      <dgm:t>
        <a:bodyPr/>
        <a:lstStyle/>
        <a:p>
          <a:endParaRPr lang="pt-BR" b="1">
            <a:solidFill>
              <a:srgbClr val="FFFF00"/>
            </a:solidFill>
          </a:endParaRPr>
        </a:p>
      </dgm:t>
    </dgm:pt>
    <dgm:pt modelId="{3D1AAFDF-48EA-4605-BFD9-DBF256B5F3FF}" type="sibTrans" cxnId="{0E5D19F4-D813-436C-BC27-8D80293BC10D}">
      <dgm:prSet/>
      <dgm:spPr>
        <a:solidFill>
          <a:srgbClr val="C00000"/>
        </a:solidFill>
      </dgm:spPr>
      <dgm:t>
        <a:bodyPr/>
        <a:lstStyle/>
        <a:p>
          <a:endParaRPr lang="pt-BR" b="1">
            <a:solidFill>
              <a:srgbClr val="FFFF00"/>
            </a:solidFill>
          </a:endParaRPr>
        </a:p>
      </dgm:t>
    </dgm:pt>
    <dgm:pt modelId="{70B01139-755A-4E3A-A758-2C4B96486802}">
      <dgm:prSet/>
      <dgm:spPr/>
      <dgm:t>
        <a:bodyPr/>
        <a:lstStyle/>
        <a:p>
          <a:pPr rtl="0"/>
          <a:r>
            <a:rPr lang="pt-BR" b="1" dirty="0" smtClean="0"/>
            <a:t>Indicadores para cada dimensão</a:t>
          </a:r>
          <a:endParaRPr lang="pt-BR" b="1" dirty="0"/>
        </a:p>
      </dgm:t>
    </dgm:pt>
    <dgm:pt modelId="{3EFDB1BC-F331-443C-9CFB-AF75461B27E6}" type="parTrans" cxnId="{635C717C-A334-4258-A3EB-CAD283DF5D0C}">
      <dgm:prSet/>
      <dgm:spPr/>
      <dgm:t>
        <a:bodyPr/>
        <a:lstStyle/>
        <a:p>
          <a:endParaRPr lang="pt-BR" b="1">
            <a:solidFill>
              <a:srgbClr val="FFFF00"/>
            </a:solidFill>
          </a:endParaRPr>
        </a:p>
      </dgm:t>
    </dgm:pt>
    <dgm:pt modelId="{432CA6BD-2C48-4D02-BCAC-00F87E2329C5}" type="sibTrans" cxnId="{635C717C-A334-4258-A3EB-CAD283DF5D0C}">
      <dgm:prSet/>
      <dgm:spPr>
        <a:solidFill>
          <a:srgbClr val="C00000"/>
        </a:solidFill>
      </dgm:spPr>
      <dgm:t>
        <a:bodyPr/>
        <a:lstStyle/>
        <a:p>
          <a:endParaRPr lang="pt-BR" b="1">
            <a:solidFill>
              <a:srgbClr val="FFFF00"/>
            </a:solidFill>
          </a:endParaRPr>
        </a:p>
      </dgm:t>
    </dgm:pt>
    <dgm:pt modelId="{87D7059C-9580-48DD-A830-A21839EF8044}">
      <dgm:prSet/>
      <dgm:spPr/>
      <dgm:t>
        <a:bodyPr/>
        <a:lstStyle/>
        <a:p>
          <a:pPr rtl="0"/>
          <a:r>
            <a:rPr lang="pt-BR" b="1" smtClean="0"/>
            <a:t>Cenário de prioridades</a:t>
          </a:r>
          <a:endParaRPr lang="pt-BR" b="1" dirty="0"/>
        </a:p>
      </dgm:t>
    </dgm:pt>
    <dgm:pt modelId="{28446C2D-6F97-4AED-9420-E943B110FD64}" type="parTrans" cxnId="{CFCB3E0E-80AF-4020-85F8-A603B3DE0086}">
      <dgm:prSet/>
      <dgm:spPr/>
      <dgm:t>
        <a:bodyPr/>
        <a:lstStyle/>
        <a:p>
          <a:endParaRPr lang="pt-BR" b="1">
            <a:solidFill>
              <a:srgbClr val="FFFF00"/>
            </a:solidFill>
          </a:endParaRPr>
        </a:p>
      </dgm:t>
    </dgm:pt>
    <dgm:pt modelId="{F8A9DF84-2154-48AD-A747-40D0A3663B85}" type="sibTrans" cxnId="{CFCB3E0E-80AF-4020-85F8-A603B3DE0086}">
      <dgm:prSet/>
      <dgm:spPr/>
      <dgm:t>
        <a:bodyPr/>
        <a:lstStyle/>
        <a:p>
          <a:endParaRPr lang="pt-BR" b="1">
            <a:solidFill>
              <a:srgbClr val="FFFF00"/>
            </a:solidFill>
          </a:endParaRPr>
        </a:p>
      </dgm:t>
    </dgm:pt>
    <dgm:pt modelId="{75A6850E-D52E-444E-9C77-C0281771B023}" type="pres">
      <dgm:prSet presAssocID="{E5DEEDBF-5013-456E-8689-33A8178B67A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6886E27-1019-416D-8F73-DD4439CB077E}" type="pres">
      <dgm:prSet presAssocID="{1BC0F70C-1B6D-41E9-B14C-641919677AB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CBBB36-1302-4C7F-929D-23913CBE18BC}" type="pres">
      <dgm:prSet presAssocID="{3D1AAFDF-48EA-4605-BFD9-DBF256B5F3FF}" presName="sibTrans" presStyleLbl="sibTrans2D1" presStyleIdx="0" presStyleCnt="2"/>
      <dgm:spPr/>
      <dgm:t>
        <a:bodyPr/>
        <a:lstStyle/>
        <a:p>
          <a:endParaRPr lang="pt-BR"/>
        </a:p>
      </dgm:t>
    </dgm:pt>
    <dgm:pt modelId="{218A3581-363D-44CA-A046-0621037492CE}" type="pres">
      <dgm:prSet presAssocID="{3D1AAFDF-48EA-4605-BFD9-DBF256B5F3FF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E7EABA69-8F4F-4547-AADD-DC409F9070F1}" type="pres">
      <dgm:prSet presAssocID="{70B01139-755A-4E3A-A758-2C4B9648680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874EF5-8EC2-4735-B5FC-BF13215AD4D3}" type="pres">
      <dgm:prSet presAssocID="{432CA6BD-2C48-4D02-BCAC-00F87E2329C5}" presName="sibTrans" presStyleLbl="sibTrans2D1" presStyleIdx="1" presStyleCnt="2"/>
      <dgm:spPr/>
      <dgm:t>
        <a:bodyPr/>
        <a:lstStyle/>
        <a:p>
          <a:endParaRPr lang="pt-BR"/>
        </a:p>
      </dgm:t>
    </dgm:pt>
    <dgm:pt modelId="{43CBD581-2E1D-4DE5-BCD5-0665CC596904}" type="pres">
      <dgm:prSet presAssocID="{432CA6BD-2C48-4D02-BCAC-00F87E2329C5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84AB7BE9-48D8-4C3D-A16C-CB9AC6DF7076}" type="pres">
      <dgm:prSet presAssocID="{87D7059C-9580-48DD-A830-A21839EF8044}" presName="node" presStyleLbl="node1" presStyleIdx="2" presStyleCnt="3" custLinFactNeighborX="-667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0D0EFF6-556C-4AAD-85AD-9E29371609E3}" type="presOf" srcId="{E5DEEDBF-5013-456E-8689-33A8178B67A5}" destId="{75A6850E-D52E-444E-9C77-C0281771B023}" srcOrd="0" destOrd="0" presId="urn:microsoft.com/office/officeart/2005/8/layout/process1"/>
    <dgm:cxn modelId="{BE578F89-ED5D-4F2C-B8AE-492C2804DE6C}" type="presOf" srcId="{3D1AAFDF-48EA-4605-BFD9-DBF256B5F3FF}" destId="{218A3581-363D-44CA-A046-0621037492CE}" srcOrd="1" destOrd="0" presId="urn:microsoft.com/office/officeart/2005/8/layout/process1"/>
    <dgm:cxn modelId="{8787BCEC-BE93-4325-9C04-DD9BEC8EA38D}" type="presOf" srcId="{432CA6BD-2C48-4D02-BCAC-00F87E2329C5}" destId="{F9874EF5-8EC2-4735-B5FC-BF13215AD4D3}" srcOrd="0" destOrd="0" presId="urn:microsoft.com/office/officeart/2005/8/layout/process1"/>
    <dgm:cxn modelId="{5DEBFDEB-8D6B-4F59-89F1-DDD508FAB9AA}" type="presOf" srcId="{432CA6BD-2C48-4D02-BCAC-00F87E2329C5}" destId="{43CBD581-2E1D-4DE5-BCD5-0665CC596904}" srcOrd="1" destOrd="0" presId="urn:microsoft.com/office/officeart/2005/8/layout/process1"/>
    <dgm:cxn modelId="{DD753887-DEAE-4649-9807-AF751565F622}" type="presOf" srcId="{1BC0F70C-1B6D-41E9-B14C-641919677AB9}" destId="{36886E27-1019-416D-8F73-DD4439CB077E}" srcOrd="0" destOrd="0" presId="urn:microsoft.com/office/officeart/2005/8/layout/process1"/>
    <dgm:cxn modelId="{635C717C-A334-4258-A3EB-CAD283DF5D0C}" srcId="{E5DEEDBF-5013-456E-8689-33A8178B67A5}" destId="{70B01139-755A-4E3A-A758-2C4B96486802}" srcOrd="1" destOrd="0" parTransId="{3EFDB1BC-F331-443C-9CFB-AF75461B27E6}" sibTransId="{432CA6BD-2C48-4D02-BCAC-00F87E2329C5}"/>
    <dgm:cxn modelId="{CFCB3E0E-80AF-4020-85F8-A603B3DE0086}" srcId="{E5DEEDBF-5013-456E-8689-33A8178B67A5}" destId="{87D7059C-9580-48DD-A830-A21839EF8044}" srcOrd="2" destOrd="0" parTransId="{28446C2D-6F97-4AED-9420-E943B110FD64}" sibTransId="{F8A9DF84-2154-48AD-A747-40D0A3663B85}"/>
    <dgm:cxn modelId="{06B32A9F-5D84-484B-8F0B-62A90A03F6B1}" type="presOf" srcId="{70B01139-755A-4E3A-A758-2C4B96486802}" destId="{E7EABA69-8F4F-4547-AADD-DC409F9070F1}" srcOrd="0" destOrd="0" presId="urn:microsoft.com/office/officeart/2005/8/layout/process1"/>
    <dgm:cxn modelId="{587F7F10-9141-4D2B-B231-28D52F83747D}" type="presOf" srcId="{87D7059C-9580-48DD-A830-A21839EF8044}" destId="{84AB7BE9-48D8-4C3D-A16C-CB9AC6DF7076}" srcOrd="0" destOrd="0" presId="urn:microsoft.com/office/officeart/2005/8/layout/process1"/>
    <dgm:cxn modelId="{CE9008AF-AF81-4200-B64F-05B2FEB567AD}" type="presOf" srcId="{3D1AAFDF-48EA-4605-BFD9-DBF256B5F3FF}" destId="{8CCBBB36-1302-4C7F-929D-23913CBE18BC}" srcOrd="0" destOrd="0" presId="urn:microsoft.com/office/officeart/2005/8/layout/process1"/>
    <dgm:cxn modelId="{0E5D19F4-D813-436C-BC27-8D80293BC10D}" srcId="{E5DEEDBF-5013-456E-8689-33A8178B67A5}" destId="{1BC0F70C-1B6D-41E9-B14C-641919677AB9}" srcOrd="0" destOrd="0" parTransId="{150E1991-8907-4185-A384-C104C6C132F6}" sibTransId="{3D1AAFDF-48EA-4605-BFD9-DBF256B5F3FF}"/>
    <dgm:cxn modelId="{FF7EBB6A-1604-4814-A737-FB2EDAB00A5A}" type="presParOf" srcId="{75A6850E-D52E-444E-9C77-C0281771B023}" destId="{36886E27-1019-416D-8F73-DD4439CB077E}" srcOrd="0" destOrd="0" presId="urn:microsoft.com/office/officeart/2005/8/layout/process1"/>
    <dgm:cxn modelId="{62CBA538-BB37-46F7-8C8F-4272DD7E4255}" type="presParOf" srcId="{75A6850E-D52E-444E-9C77-C0281771B023}" destId="{8CCBBB36-1302-4C7F-929D-23913CBE18BC}" srcOrd="1" destOrd="0" presId="urn:microsoft.com/office/officeart/2005/8/layout/process1"/>
    <dgm:cxn modelId="{66F1C5CB-B49C-4C00-9BE6-AD1C96C116F0}" type="presParOf" srcId="{8CCBBB36-1302-4C7F-929D-23913CBE18BC}" destId="{218A3581-363D-44CA-A046-0621037492CE}" srcOrd="0" destOrd="0" presId="urn:microsoft.com/office/officeart/2005/8/layout/process1"/>
    <dgm:cxn modelId="{ABC169D9-BDCA-460C-9231-70BB56B04137}" type="presParOf" srcId="{75A6850E-D52E-444E-9C77-C0281771B023}" destId="{E7EABA69-8F4F-4547-AADD-DC409F9070F1}" srcOrd="2" destOrd="0" presId="urn:microsoft.com/office/officeart/2005/8/layout/process1"/>
    <dgm:cxn modelId="{3CF71D40-1D6F-4AA0-9DFE-EADD0EA2A5C2}" type="presParOf" srcId="{75A6850E-D52E-444E-9C77-C0281771B023}" destId="{F9874EF5-8EC2-4735-B5FC-BF13215AD4D3}" srcOrd="3" destOrd="0" presId="urn:microsoft.com/office/officeart/2005/8/layout/process1"/>
    <dgm:cxn modelId="{AB4C56DD-B88D-4E77-AAE0-AA6CD05DC269}" type="presParOf" srcId="{F9874EF5-8EC2-4735-B5FC-BF13215AD4D3}" destId="{43CBD581-2E1D-4DE5-BCD5-0665CC596904}" srcOrd="0" destOrd="0" presId="urn:microsoft.com/office/officeart/2005/8/layout/process1"/>
    <dgm:cxn modelId="{0F2ABE12-D87A-407F-918E-328BC74124B2}" type="presParOf" srcId="{75A6850E-D52E-444E-9C77-C0281771B023}" destId="{84AB7BE9-48D8-4C3D-A16C-CB9AC6DF707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8F7ACB-0630-4989-BFF4-BDC03DA87878}" type="doc">
      <dgm:prSet loTypeId="urn:microsoft.com/office/officeart/2005/8/layout/process1" loCatId="process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D36A8914-DA43-4615-983B-1AF9D74CD00E}">
      <dgm:prSet custT="1"/>
      <dgm:spPr/>
      <dgm:t>
        <a:bodyPr/>
        <a:lstStyle/>
        <a:p>
          <a:pPr rtl="0"/>
          <a:r>
            <a:rPr lang="pt-BR" sz="2000" b="1" dirty="0" smtClean="0"/>
            <a:t>Viabilidade</a:t>
          </a:r>
          <a:endParaRPr lang="pt-BR" sz="2000" b="1" dirty="0"/>
        </a:p>
      </dgm:t>
    </dgm:pt>
    <dgm:pt modelId="{949D1596-999F-42D4-B30A-F3F9EA42F1D7}" type="parTrans" cxnId="{E8BAA599-196E-4E76-B453-48F02646AF2B}">
      <dgm:prSet/>
      <dgm:spPr/>
      <dgm:t>
        <a:bodyPr/>
        <a:lstStyle/>
        <a:p>
          <a:endParaRPr lang="pt-BR" b="1">
            <a:solidFill>
              <a:srgbClr val="FFFF00"/>
            </a:solidFill>
          </a:endParaRPr>
        </a:p>
      </dgm:t>
    </dgm:pt>
    <dgm:pt modelId="{F9EC7260-7569-4648-915B-FA65E305E876}" type="sibTrans" cxnId="{E8BAA599-196E-4E76-B453-48F02646AF2B}">
      <dgm:prSet/>
      <dgm:spPr>
        <a:solidFill>
          <a:srgbClr val="C00000"/>
        </a:solidFill>
      </dgm:spPr>
      <dgm:t>
        <a:bodyPr/>
        <a:lstStyle/>
        <a:p>
          <a:endParaRPr lang="pt-BR" b="1">
            <a:solidFill>
              <a:srgbClr val="FFFF00"/>
            </a:solidFill>
          </a:endParaRPr>
        </a:p>
      </dgm:t>
    </dgm:pt>
    <dgm:pt modelId="{A17A11DC-9D06-4B75-B022-BA0491EAF4C9}">
      <dgm:prSet custT="1"/>
      <dgm:spPr/>
      <dgm:t>
        <a:bodyPr/>
        <a:lstStyle/>
        <a:p>
          <a:pPr rtl="0"/>
          <a:r>
            <a:rPr lang="pt-BR" sz="1800" b="1" dirty="0" smtClean="0"/>
            <a:t>Critérios de Necessidade</a:t>
          </a:r>
          <a:endParaRPr lang="pt-BR" sz="1800" b="1" dirty="0"/>
        </a:p>
      </dgm:t>
    </dgm:pt>
    <dgm:pt modelId="{8B128156-C0D8-4EC3-B80F-7591D8A581B6}" type="parTrans" cxnId="{1AF67E3F-655E-4D53-917E-94B3B55AF4BB}">
      <dgm:prSet/>
      <dgm:spPr/>
      <dgm:t>
        <a:bodyPr/>
        <a:lstStyle/>
        <a:p>
          <a:endParaRPr lang="pt-BR" b="1">
            <a:solidFill>
              <a:srgbClr val="FFFF00"/>
            </a:solidFill>
          </a:endParaRPr>
        </a:p>
      </dgm:t>
    </dgm:pt>
    <dgm:pt modelId="{28A976B9-C382-4585-8D9D-ABFCCE0CD988}" type="sibTrans" cxnId="{1AF67E3F-655E-4D53-917E-94B3B55AF4BB}">
      <dgm:prSet/>
      <dgm:spPr>
        <a:solidFill>
          <a:srgbClr val="C00000"/>
        </a:solidFill>
      </dgm:spPr>
      <dgm:t>
        <a:bodyPr/>
        <a:lstStyle/>
        <a:p>
          <a:endParaRPr lang="pt-BR" b="1">
            <a:solidFill>
              <a:srgbClr val="FFFF00"/>
            </a:solidFill>
          </a:endParaRPr>
        </a:p>
      </dgm:t>
    </dgm:pt>
    <dgm:pt modelId="{0EB7E4D3-0344-4ED8-8C65-5DF8C198607F}">
      <dgm:prSet/>
      <dgm:spPr/>
      <dgm:t>
        <a:bodyPr/>
        <a:lstStyle/>
        <a:p>
          <a:pPr rtl="0"/>
          <a:r>
            <a:rPr lang="pt-BR" b="1" dirty="0" smtClean="0"/>
            <a:t>Medidas para solução/redução dos problemas e  execução das ações. </a:t>
          </a:r>
          <a:endParaRPr lang="pt-BR" b="1" dirty="0"/>
        </a:p>
      </dgm:t>
    </dgm:pt>
    <dgm:pt modelId="{819F0930-B777-45B7-979C-062A2A2DA09C}" type="parTrans" cxnId="{B5EA70F4-8EAE-4C99-8462-38B8467E1E02}">
      <dgm:prSet/>
      <dgm:spPr/>
      <dgm:t>
        <a:bodyPr/>
        <a:lstStyle/>
        <a:p>
          <a:endParaRPr lang="pt-BR" b="1">
            <a:solidFill>
              <a:srgbClr val="FFFF00"/>
            </a:solidFill>
          </a:endParaRPr>
        </a:p>
      </dgm:t>
    </dgm:pt>
    <dgm:pt modelId="{6CBA1AEB-397A-478C-A4A3-6885C5140444}" type="sibTrans" cxnId="{B5EA70F4-8EAE-4C99-8462-38B8467E1E02}">
      <dgm:prSet/>
      <dgm:spPr/>
      <dgm:t>
        <a:bodyPr/>
        <a:lstStyle/>
        <a:p>
          <a:endParaRPr lang="pt-BR" b="1">
            <a:solidFill>
              <a:srgbClr val="FFFF00"/>
            </a:solidFill>
          </a:endParaRPr>
        </a:p>
      </dgm:t>
    </dgm:pt>
    <dgm:pt modelId="{4EE076C9-474F-478C-9C8D-F34CFC7713CC}" type="pres">
      <dgm:prSet presAssocID="{7B8F7ACB-0630-4989-BFF4-BDC03DA878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B11F4E7-170A-431C-8C08-9350C637CB25}" type="pres">
      <dgm:prSet presAssocID="{D36A8914-DA43-4615-983B-1AF9D74CD00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85CA61-129F-4BB6-8465-3215525E96ED}" type="pres">
      <dgm:prSet presAssocID="{F9EC7260-7569-4648-915B-FA65E305E876}" presName="sibTrans" presStyleLbl="sibTrans2D1" presStyleIdx="0" presStyleCnt="2"/>
      <dgm:spPr/>
      <dgm:t>
        <a:bodyPr/>
        <a:lstStyle/>
        <a:p>
          <a:endParaRPr lang="pt-BR"/>
        </a:p>
      </dgm:t>
    </dgm:pt>
    <dgm:pt modelId="{A15546E2-BA2D-4238-A1CE-C5C5CCF75111}" type="pres">
      <dgm:prSet presAssocID="{F9EC7260-7569-4648-915B-FA65E305E876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624AFFA3-55BD-4403-B012-E15EB45DF5F4}" type="pres">
      <dgm:prSet presAssocID="{A17A11DC-9D06-4B75-B022-BA0491EAF4C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1EF820-C85C-4A65-9992-AE712AE35489}" type="pres">
      <dgm:prSet presAssocID="{28A976B9-C382-4585-8D9D-ABFCCE0CD988}" presName="sibTrans" presStyleLbl="sibTrans2D1" presStyleIdx="1" presStyleCnt="2"/>
      <dgm:spPr/>
      <dgm:t>
        <a:bodyPr/>
        <a:lstStyle/>
        <a:p>
          <a:endParaRPr lang="pt-BR"/>
        </a:p>
      </dgm:t>
    </dgm:pt>
    <dgm:pt modelId="{1CEA8638-99B4-4BAB-A698-0E308B89C948}" type="pres">
      <dgm:prSet presAssocID="{28A976B9-C382-4585-8D9D-ABFCCE0CD988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A2ED77AF-C042-47C0-A27B-76D7F02B176A}" type="pres">
      <dgm:prSet presAssocID="{0EB7E4D3-0344-4ED8-8C65-5DF8C198607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8BAA599-196E-4E76-B453-48F02646AF2B}" srcId="{7B8F7ACB-0630-4989-BFF4-BDC03DA87878}" destId="{D36A8914-DA43-4615-983B-1AF9D74CD00E}" srcOrd="0" destOrd="0" parTransId="{949D1596-999F-42D4-B30A-F3F9EA42F1D7}" sibTransId="{F9EC7260-7569-4648-915B-FA65E305E876}"/>
    <dgm:cxn modelId="{8F0C8D5B-16D1-4A43-920D-D2326F0C2E2A}" type="presOf" srcId="{28A976B9-C382-4585-8D9D-ABFCCE0CD988}" destId="{A01EF820-C85C-4A65-9992-AE712AE35489}" srcOrd="0" destOrd="0" presId="urn:microsoft.com/office/officeart/2005/8/layout/process1"/>
    <dgm:cxn modelId="{4B53D7BA-4AFA-4B5B-A253-66199277B23E}" type="presOf" srcId="{A17A11DC-9D06-4B75-B022-BA0491EAF4C9}" destId="{624AFFA3-55BD-4403-B012-E15EB45DF5F4}" srcOrd="0" destOrd="0" presId="urn:microsoft.com/office/officeart/2005/8/layout/process1"/>
    <dgm:cxn modelId="{CD3F87F5-0CD4-4EAF-8614-B4C195CCA267}" type="presOf" srcId="{28A976B9-C382-4585-8D9D-ABFCCE0CD988}" destId="{1CEA8638-99B4-4BAB-A698-0E308B89C948}" srcOrd="1" destOrd="0" presId="urn:microsoft.com/office/officeart/2005/8/layout/process1"/>
    <dgm:cxn modelId="{22A785DE-5243-4523-B479-73FB7C9B3E6C}" type="presOf" srcId="{7B8F7ACB-0630-4989-BFF4-BDC03DA87878}" destId="{4EE076C9-474F-478C-9C8D-F34CFC7713CC}" srcOrd="0" destOrd="0" presId="urn:microsoft.com/office/officeart/2005/8/layout/process1"/>
    <dgm:cxn modelId="{B5EA70F4-8EAE-4C99-8462-38B8467E1E02}" srcId="{7B8F7ACB-0630-4989-BFF4-BDC03DA87878}" destId="{0EB7E4D3-0344-4ED8-8C65-5DF8C198607F}" srcOrd="2" destOrd="0" parTransId="{819F0930-B777-45B7-979C-062A2A2DA09C}" sibTransId="{6CBA1AEB-397A-478C-A4A3-6885C5140444}"/>
    <dgm:cxn modelId="{1AF67E3F-655E-4D53-917E-94B3B55AF4BB}" srcId="{7B8F7ACB-0630-4989-BFF4-BDC03DA87878}" destId="{A17A11DC-9D06-4B75-B022-BA0491EAF4C9}" srcOrd="1" destOrd="0" parTransId="{8B128156-C0D8-4EC3-B80F-7591D8A581B6}" sibTransId="{28A976B9-C382-4585-8D9D-ABFCCE0CD988}"/>
    <dgm:cxn modelId="{C2BC22D6-E805-4C84-89A7-67EDB7EAF86A}" type="presOf" srcId="{0EB7E4D3-0344-4ED8-8C65-5DF8C198607F}" destId="{A2ED77AF-C042-47C0-A27B-76D7F02B176A}" srcOrd="0" destOrd="0" presId="urn:microsoft.com/office/officeart/2005/8/layout/process1"/>
    <dgm:cxn modelId="{CF1FFEE1-2ABD-468C-BEC3-A5DCBB0EE1AD}" type="presOf" srcId="{F9EC7260-7569-4648-915B-FA65E305E876}" destId="{A15546E2-BA2D-4238-A1CE-C5C5CCF75111}" srcOrd="1" destOrd="0" presId="urn:microsoft.com/office/officeart/2005/8/layout/process1"/>
    <dgm:cxn modelId="{F817C9B3-4E92-4D33-BAD2-1A61769D7C9E}" type="presOf" srcId="{D36A8914-DA43-4615-983B-1AF9D74CD00E}" destId="{3B11F4E7-170A-431C-8C08-9350C637CB25}" srcOrd="0" destOrd="0" presId="urn:microsoft.com/office/officeart/2005/8/layout/process1"/>
    <dgm:cxn modelId="{56E1FDF8-B194-4572-98A8-959E046F82CE}" type="presOf" srcId="{F9EC7260-7569-4648-915B-FA65E305E876}" destId="{7B85CA61-129F-4BB6-8465-3215525E96ED}" srcOrd="0" destOrd="0" presId="urn:microsoft.com/office/officeart/2005/8/layout/process1"/>
    <dgm:cxn modelId="{BFB5A591-92AD-4BEF-B278-B5AB60024A0B}" type="presParOf" srcId="{4EE076C9-474F-478C-9C8D-F34CFC7713CC}" destId="{3B11F4E7-170A-431C-8C08-9350C637CB25}" srcOrd="0" destOrd="0" presId="urn:microsoft.com/office/officeart/2005/8/layout/process1"/>
    <dgm:cxn modelId="{8FDD893D-F9B6-4486-8CD3-93F8A122E567}" type="presParOf" srcId="{4EE076C9-474F-478C-9C8D-F34CFC7713CC}" destId="{7B85CA61-129F-4BB6-8465-3215525E96ED}" srcOrd="1" destOrd="0" presId="urn:microsoft.com/office/officeart/2005/8/layout/process1"/>
    <dgm:cxn modelId="{26A518AF-6741-4310-B6EE-42395A2A9182}" type="presParOf" srcId="{7B85CA61-129F-4BB6-8465-3215525E96ED}" destId="{A15546E2-BA2D-4238-A1CE-C5C5CCF75111}" srcOrd="0" destOrd="0" presId="urn:microsoft.com/office/officeart/2005/8/layout/process1"/>
    <dgm:cxn modelId="{2728FF73-8FA1-4DCF-9335-ADC2D938FE04}" type="presParOf" srcId="{4EE076C9-474F-478C-9C8D-F34CFC7713CC}" destId="{624AFFA3-55BD-4403-B012-E15EB45DF5F4}" srcOrd="2" destOrd="0" presId="urn:microsoft.com/office/officeart/2005/8/layout/process1"/>
    <dgm:cxn modelId="{80240564-BF64-4434-BE46-7D199189DF9E}" type="presParOf" srcId="{4EE076C9-474F-478C-9C8D-F34CFC7713CC}" destId="{A01EF820-C85C-4A65-9992-AE712AE35489}" srcOrd="3" destOrd="0" presId="urn:microsoft.com/office/officeart/2005/8/layout/process1"/>
    <dgm:cxn modelId="{C7E4F456-9B2D-4E33-8E82-111E32D31B60}" type="presParOf" srcId="{A01EF820-C85C-4A65-9992-AE712AE35489}" destId="{1CEA8638-99B4-4BAB-A698-0E308B89C948}" srcOrd="0" destOrd="0" presId="urn:microsoft.com/office/officeart/2005/8/layout/process1"/>
    <dgm:cxn modelId="{63ECAD22-2221-4A0E-B8E1-F32FD0AA96B4}" type="presParOf" srcId="{4EE076C9-474F-478C-9C8D-F34CFC7713CC}" destId="{A2ED77AF-C042-47C0-A27B-76D7F02B176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782FAF-9BA3-4631-824B-EE6D3D8169D5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t-BR"/>
        </a:p>
      </dgm:t>
    </dgm:pt>
    <dgm:pt modelId="{29393AD5-2890-437B-9775-72E841B44AE4}">
      <dgm:prSet custT="1"/>
      <dgm:spPr/>
      <dgm:t>
        <a:bodyPr/>
        <a:lstStyle/>
        <a:p>
          <a:pPr rtl="0"/>
          <a:r>
            <a:rPr lang="pt-BR" sz="2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Elaboração do Plano de Trabalho com a apresentação de demandas que busquem solucionar a situação existente.</a:t>
          </a:r>
          <a:endParaRPr lang="pt-BR" sz="24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6FF8D26-B70C-4E82-A9B8-7CE6E39EF53D}" type="parTrans" cxnId="{3C6E80B0-1CC2-4F6D-8047-6D69DFE82BFC}">
      <dgm:prSet/>
      <dgm:spPr/>
      <dgm:t>
        <a:bodyPr/>
        <a:lstStyle/>
        <a:p>
          <a:endParaRPr lang="pt-BR" sz="24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BE95F5F-885E-40CB-80DD-FA949BBCF64D}" type="sibTrans" cxnId="{3C6E80B0-1CC2-4F6D-8047-6D69DFE82BFC}">
      <dgm:prSet/>
      <dgm:spPr/>
      <dgm:t>
        <a:bodyPr/>
        <a:lstStyle/>
        <a:p>
          <a:endParaRPr lang="pt-BR" sz="24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2F5598-65C6-44FD-8A8D-5AD99148F730}">
      <dgm:prSet custT="1"/>
      <dgm:spPr/>
      <dgm:t>
        <a:bodyPr/>
        <a:lstStyle/>
        <a:p>
          <a:pPr rtl="0"/>
          <a:r>
            <a:rPr lang="pt-BR" sz="2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Período: para os próximos 3 (três) anos </a:t>
          </a:r>
          <a:endParaRPr lang="pt-BR" sz="24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78584F-AA8B-4049-AEC3-BC524F2DEDBD}" type="parTrans" cxnId="{6D17A7FE-F5C9-4368-A3F9-4DB526260DB4}">
      <dgm:prSet/>
      <dgm:spPr/>
      <dgm:t>
        <a:bodyPr/>
        <a:lstStyle/>
        <a:p>
          <a:endParaRPr lang="pt-BR" sz="24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24363B-79B0-48A2-9793-4694B879764C}" type="sibTrans" cxnId="{6D17A7FE-F5C9-4368-A3F9-4DB526260DB4}">
      <dgm:prSet/>
      <dgm:spPr/>
      <dgm:t>
        <a:bodyPr/>
        <a:lstStyle/>
        <a:p>
          <a:endParaRPr lang="pt-BR" sz="24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20D1243-0165-42B2-804E-6802366D8850}">
      <dgm:prSet custT="1"/>
      <dgm:spPr/>
      <dgm:t>
        <a:bodyPr/>
        <a:lstStyle/>
        <a:p>
          <a:pPr rtl="0"/>
          <a:r>
            <a:rPr lang="pt-BR" sz="2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Iniciativas: abrangendo as etapas, modalidades e desdobramentos da Educação Básica</a:t>
          </a:r>
          <a:endParaRPr lang="pt-BR" sz="24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004B9B-0C86-429D-AC2E-16100F3A782F}" type="parTrans" cxnId="{ADBA2D54-399D-4203-AF16-04A3B97BEA7C}">
      <dgm:prSet/>
      <dgm:spPr/>
      <dgm:t>
        <a:bodyPr/>
        <a:lstStyle/>
        <a:p>
          <a:endParaRPr lang="pt-BR" sz="24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C3BB749-6AE4-43A6-A69D-D8945B1B55F2}" type="sibTrans" cxnId="{ADBA2D54-399D-4203-AF16-04A3B97BEA7C}">
      <dgm:prSet/>
      <dgm:spPr/>
      <dgm:t>
        <a:bodyPr/>
        <a:lstStyle/>
        <a:p>
          <a:endParaRPr lang="pt-BR" sz="24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5958503-1479-4AFD-8D21-85E0DDF92226}" type="pres">
      <dgm:prSet presAssocID="{0D782FAF-9BA3-4631-824B-EE6D3D8169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B79AA87-1518-4089-9F53-87D4D6AA2E10}" type="pres">
      <dgm:prSet presAssocID="{29393AD5-2890-437B-9775-72E841B44AE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93A37A-1AA5-4117-8E25-EBCFFF9E98CB}" type="pres">
      <dgm:prSet presAssocID="{CBE95F5F-885E-40CB-80DD-FA949BBCF64D}" presName="spacer" presStyleCnt="0"/>
      <dgm:spPr/>
    </dgm:pt>
    <dgm:pt modelId="{5B68AA8B-AD9D-4097-8982-AE993BDDC1B6}" type="pres">
      <dgm:prSet presAssocID="{792F5598-65C6-44FD-8A8D-5AD99148F73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E51837-540D-4553-9F6E-DFC92B33390B}" type="pres">
      <dgm:prSet presAssocID="{3524363B-79B0-48A2-9793-4694B879764C}" presName="spacer" presStyleCnt="0"/>
      <dgm:spPr/>
    </dgm:pt>
    <dgm:pt modelId="{D5EE6220-D79B-4B30-80B6-783FC1DD7A96}" type="pres">
      <dgm:prSet presAssocID="{720D1243-0165-42B2-804E-6802366D885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BD34923-2713-4E81-A5AA-D0DFBF6F509E}" type="presOf" srcId="{0D782FAF-9BA3-4631-824B-EE6D3D8169D5}" destId="{F5958503-1479-4AFD-8D21-85E0DDF92226}" srcOrd="0" destOrd="0" presId="urn:microsoft.com/office/officeart/2005/8/layout/vList2"/>
    <dgm:cxn modelId="{97339929-6DEA-458A-8A10-CBCEC2DA23ED}" type="presOf" srcId="{720D1243-0165-42B2-804E-6802366D8850}" destId="{D5EE6220-D79B-4B30-80B6-783FC1DD7A96}" srcOrd="0" destOrd="0" presId="urn:microsoft.com/office/officeart/2005/8/layout/vList2"/>
    <dgm:cxn modelId="{3C6E80B0-1CC2-4F6D-8047-6D69DFE82BFC}" srcId="{0D782FAF-9BA3-4631-824B-EE6D3D8169D5}" destId="{29393AD5-2890-437B-9775-72E841B44AE4}" srcOrd="0" destOrd="0" parTransId="{C6FF8D26-B70C-4E82-A9B8-7CE6E39EF53D}" sibTransId="{CBE95F5F-885E-40CB-80DD-FA949BBCF64D}"/>
    <dgm:cxn modelId="{38CB3E9B-B091-4970-A39B-FD81AC2EAFD1}" type="presOf" srcId="{792F5598-65C6-44FD-8A8D-5AD99148F730}" destId="{5B68AA8B-AD9D-4097-8982-AE993BDDC1B6}" srcOrd="0" destOrd="0" presId="urn:microsoft.com/office/officeart/2005/8/layout/vList2"/>
    <dgm:cxn modelId="{26D35310-CB9D-41F8-83B6-75A3FA065EE7}" type="presOf" srcId="{29393AD5-2890-437B-9775-72E841B44AE4}" destId="{9B79AA87-1518-4089-9F53-87D4D6AA2E10}" srcOrd="0" destOrd="0" presId="urn:microsoft.com/office/officeart/2005/8/layout/vList2"/>
    <dgm:cxn modelId="{ADBA2D54-399D-4203-AF16-04A3B97BEA7C}" srcId="{0D782FAF-9BA3-4631-824B-EE6D3D8169D5}" destId="{720D1243-0165-42B2-804E-6802366D8850}" srcOrd="2" destOrd="0" parTransId="{A1004B9B-0C86-429D-AC2E-16100F3A782F}" sibTransId="{2C3BB749-6AE4-43A6-A69D-D8945B1B55F2}"/>
    <dgm:cxn modelId="{6D17A7FE-F5C9-4368-A3F9-4DB526260DB4}" srcId="{0D782FAF-9BA3-4631-824B-EE6D3D8169D5}" destId="{792F5598-65C6-44FD-8A8D-5AD99148F730}" srcOrd="1" destOrd="0" parTransId="{F278584F-AA8B-4049-AEC3-BC524F2DEDBD}" sibTransId="{3524363B-79B0-48A2-9793-4694B879764C}"/>
    <dgm:cxn modelId="{DB6D634E-9886-4918-8222-4EE11F02D76B}" type="presParOf" srcId="{F5958503-1479-4AFD-8D21-85E0DDF92226}" destId="{9B79AA87-1518-4089-9F53-87D4D6AA2E10}" srcOrd="0" destOrd="0" presId="urn:microsoft.com/office/officeart/2005/8/layout/vList2"/>
    <dgm:cxn modelId="{E388F17C-8CA7-4EA3-87E6-3A7C61EC5CAC}" type="presParOf" srcId="{F5958503-1479-4AFD-8D21-85E0DDF92226}" destId="{2C93A37A-1AA5-4117-8E25-EBCFFF9E98CB}" srcOrd="1" destOrd="0" presId="urn:microsoft.com/office/officeart/2005/8/layout/vList2"/>
    <dgm:cxn modelId="{56A9724A-4483-41C4-BBA5-13F835BEB5A0}" type="presParOf" srcId="{F5958503-1479-4AFD-8D21-85E0DDF92226}" destId="{5B68AA8B-AD9D-4097-8982-AE993BDDC1B6}" srcOrd="2" destOrd="0" presId="urn:microsoft.com/office/officeart/2005/8/layout/vList2"/>
    <dgm:cxn modelId="{77649F3B-39E4-4AC3-8FD5-4AC59D38E4B8}" type="presParOf" srcId="{F5958503-1479-4AFD-8D21-85E0DDF92226}" destId="{22E51837-540D-4553-9F6E-DFC92B33390B}" srcOrd="3" destOrd="0" presId="urn:microsoft.com/office/officeart/2005/8/layout/vList2"/>
    <dgm:cxn modelId="{7EA9E62B-CC23-4BC2-9FE7-80E024E3C8B0}" type="presParOf" srcId="{F5958503-1479-4AFD-8D21-85E0DDF92226}" destId="{D5EE6220-D79B-4B30-80B6-783FC1DD7A9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B4E97D-E871-4AA5-BAE1-71BCE5D0F3D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0292BD2-BCB0-4445-A619-644266EB8FD4}">
      <dgm:prSet custT="1"/>
      <dgm:spPr>
        <a:ln w="28575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algn="ctr" rtl="0"/>
          <a:r>
            <a:rPr lang="pt-BR" sz="2400" b="1" dirty="0" smtClean="0"/>
            <a:t>Análise Técnica do MEC e FNDE </a:t>
          </a:r>
          <a:r>
            <a:rPr lang="pt-BR" sz="2400" dirty="0" smtClean="0"/>
            <a:t>sobre a viabilidade da proposta.</a:t>
          </a:r>
          <a:endParaRPr lang="pt-BR" sz="2400" dirty="0"/>
        </a:p>
      </dgm:t>
    </dgm:pt>
    <dgm:pt modelId="{AA6845C1-9198-4D7E-AEB1-64AC0D0EAAEE}" type="parTrans" cxnId="{C3159F25-30F5-4F87-A257-144E2573DFC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E2F5B0A-85D5-436E-8068-60A123A823B2}" type="sibTrans" cxnId="{C3159F25-30F5-4F87-A257-144E2573DFC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59E6DB5B-5CF7-4A1F-B8D1-92978EF020D3}">
      <dgm:prSet custT="1"/>
      <dgm:spPr>
        <a:ln w="28575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algn="ctr" rtl="0"/>
          <a:r>
            <a:rPr lang="pt-BR" sz="2400" b="1" dirty="0" smtClean="0"/>
            <a:t>Definição dos critérios </a:t>
          </a:r>
          <a:r>
            <a:rPr lang="pt-BR" sz="2400" dirty="0" smtClean="0"/>
            <a:t>de atendimento das necessidades no nível nacional.</a:t>
          </a:r>
          <a:endParaRPr lang="pt-BR" sz="2400" dirty="0"/>
        </a:p>
      </dgm:t>
    </dgm:pt>
    <dgm:pt modelId="{012814AF-E244-4A0B-9546-0CF0D15B99A9}" type="parTrans" cxnId="{A11B0115-773E-4C3F-9970-199195D57EF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37604E9-3243-4808-9EBC-921BF687D03C}" type="sibTrans" cxnId="{A11B0115-773E-4C3F-9970-199195D57EF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B0FBE60-DF06-4F4D-929E-5AEEC7B09030}">
      <dgm:prSet custT="1"/>
      <dgm:spPr>
        <a:ln w="28575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algn="ctr" rtl="0"/>
          <a:r>
            <a:rPr lang="pt-BR" sz="2400" b="1" dirty="0" smtClean="0"/>
            <a:t>Adequação dos recursos </a:t>
          </a:r>
          <a:r>
            <a:rPr lang="pt-BR" sz="2400" dirty="0" smtClean="0"/>
            <a:t>técnicos e financeiros ao critérios.</a:t>
          </a:r>
          <a:endParaRPr lang="pt-BR" sz="2400" dirty="0"/>
        </a:p>
      </dgm:t>
    </dgm:pt>
    <dgm:pt modelId="{D1FDB8C4-013B-40A6-B726-169B99852D5A}" type="parTrans" cxnId="{64E630EE-5813-458B-819B-3AE253602431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EA48EEE-AA76-4CD2-A642-82B52405ACB1}" type="sibTrans" cxnId="{64E630EE-5813-458B-819B-3AE253602431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461A073-F35A-45AE-95AA-2200C18631CD}">
      <dgm:prSet custT="1"/>
      <dgm:spPr>
        <a:ln w="28575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algn="ctr" rtl="0"/>
          <a:r>
            <a:rPr lang="pt-BR" sz="2400" b="1" dirty="0" smtClean="0"/>
            <a:t>Definição de Prioridades</a:t>
          </a:r>
          <a:r>
            <a:rPr lang="pt-BR" sz="4500" dirty="0" smtClean="0"/>
            <a:t>.</a:t>
          </a:r>
          <a:endParaRPr lang="pt-BR" sz="4500" dirty="0"/>
        </a:p>
      </dgm:t>
    </dgm:pt>
    <dgm:pt modelId="{B65BE011-6813-418F-8CB9-2C8331E59D57}" type="parTrans" cxnId="{AFD39F81-9B95-46BF-B4BD-51C74A679A4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81C65D9-70EE-451D-B084-7B3142690055}" type="sibTrans" cxnId="{AFD39F81-9B95-46BF-B4BD-51C74A679A4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3F58AE9-6ADC-44B6-89D8-2336A25913CC}" type="pres">
      <dgm:prSet presAssocID="{83B4E97D-E871-4AA5-BAE1-71BCE5D0F3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CF87A3F-D248-4569-819B-B0D05E329D98}" type="pres">
      <dgm:prSet presAssocID="{F0292BD2-BCB0-4445-A619-644266EB8FD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B25107-B2D9-462F-ACB5-822F49EF10AD}" type="pres">
      <dgm:prSet presAssocID="{9E2F5B0A-85D5-436E-8068-60A123A823B2}" presName="spacer" presStyleCnt="0"/>
      <dgm:spPr/>
      <dgm:t>
        <a:bodyPr/>
        <a:lstStyle/>
        <a:p>
          <a:endParaRPr lang="pt-BR"/>
        </a:p>
      </dgm:t>
    </dgm:pt>
    <dgm:pt modelId="{1B149619-10F1-4073-90D4-5E2120C68AEF}" type="pres">
      <dgm:prSet presAssocID="{59E6DB5B-5CF7-4A1F-B8D1-92978EF020D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53D2EE-AD41-48CB-8FB2-FB4E1A53C220}" type="pres">
      <dgm:prSet presAssocID="{C37604E9-3243-4808-9EBC-921BF687D03C}" presName="spacer" presStyleCnt="0"/>
      <dgm:spPr/>
      <dgm:t>
        <a:bodyPr/>
        <a:lstStyle/>
        <a:p>
          <a:endParaRPr lang="pt-BR"/>
        </a:p>
      </dgm:t>
    </dgm:pt>
    <dgm:pt modelId="{2DC883C2-47F5-4FE2-8A6A-EACB5CAF22D4}" type="pres">
      <dgm:prSet presAssocID="{BB0FBE60-DF06-4F4D-929E-5AEEC7B0903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03DB8D-538F-496F-A12D-82B1929312E2}" type="pres">
      <dgm:prSet presAssocID="{1EA48EEE-AA76-4CD2-A642-82B52405ACB1}" presName="spacer" presStyleCnt="0"/>
      <dgm:spPr/>
      <dgm:t>
        <a:bodyPr/>
        <a:lstStyle/>
        <a:p>
          <a:endParaRPr lang="pt-BR"/>
        </a:p>
      </dgm:t>
    </dgm:pt>
    <dgm:pt modelId="{26C4CC16-9957-4B59-8390-9EA90476FE58}" type="pres">
      <dgm:prSet presAssocID="{6461A073-F35A-45AE-95AA-2200C18631C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E0FE7E8-734E-4453-AFBA-7E493C9CA1F6}" type="presOf" srcId="{BB0FBE60-DF06-4F4D-929E-5AEEC7B09030}" destId="{2DC883C2-47F5-4FE2-8A6A-EACB5CAF22D4}" srcOrd="0" destOrd="0" presId="urn:microsoft.com/office/officeart/2005/8/layout/vList2"/>
    <dgm:cxn modelId="{64E630EE-5813-458B-819B-3AE253602431}" srcId="{83B4E97D-E871-4AA5-BAE1-71BCE5D0F3D5}" destId="{BB0FBE60-DF06-4F4D-929E-5AEEC7B09030}" srcOrd="2" destOrd="0" parTransId="{D1FDB8C4-013B-40A6-B726-169B99852D5A}" sibTransId="{1EA48EEE-AA76-4CD2-A642-82B52405ACB1}"/>
    <dgm:cxn modelId="{099B56F1-D57A-414A-8EFC-5D45EDCE1DE4}" type="presOf" srcId="{83B4E97D-E871-4AA5-BAE1-71BCE5D0F3D5}" destId="{63F58AE9-6ADC-44B6-89D8-2336A25913CC}" srcOrd="0" destOrd="0" presId="urn:microsoft.com/office/officeart/2005/8/layout/vList2"/>
    <dgm:cxn modelId="{C3159F25-30F5-4F87-A257-144E2573DFCE}" srcId="{83B4E97D-E871-4AA5-BAE1-71BCE5D0F3D5}" destId="{F0292BD2-BCB0-4445-A619-644266EB8FD4}" srcOrd="0" destOrd="0" parTransId="{AA6845C1-9198-4D7E-AEB1-64AC0D0EAAEE}" sibTransId="{9E2F5B0A-85D5-436E-8068-60A123A823B2}"/>
    <dgm:cxn modelId="{AFD39F81-9B95-46BF-B4BD-51C74A679A4C}" srcId="{83B4E97D-E871-4AA5-BAE1-71BCE5D0F3D5}" destId="{6461A073-F35A-45AE-95AA-2200C18631CD}" srcOrd="3" destOrd="0" parTransId="{B65BE011-6813-418F-8CB9-2C8331E59D57}" sibTransId="{F81C65D9-70EE-451D-B084-7B3142690055}"/>
    <dgm:cxn modelId="{9425B434-6E18-4CC7-897C-4837E87C1BE1}" type="presOf" srcId="{F0292BD2-BCB0-4445-A619-644266EB8FD4}" destId="{BCF87A3F-D248-4569-819B-B0D05E329D98}" srcOrd="0" destOrd="0" presId="urn:microsoft.com/office/officeart/2005/8/layout/vList2"/>
    <dgm:cxn modelId="{A11B0115-773E-4C3F-9970-199195D57EF5}" srcId="{83B4E97D-E871-4AA5-BAE1-71BCE5D0F3D5}" destId="{59E6DB5B-5CF7-4A1F-B8D1-92978EF020D3}" srcOrd="1" destOrd="0" parTransId="{012814AF-E244-4A0B-9546-0CF0D15B99A9}" sibTransId="{C37604E9-3243-4808-9EBC-921BF687D03C}"/>
    <dgm:cxn modelId="{7B0D1F96-D412-4A09-801A-CF80C9C25166}" type="presOf" srcId="{59E6DB5B-5CF7-4A1F-B8D1-92978EF020D3}" destId="{1B149619-10F1-4073-90D4-5E2120C68AEF}" srcOrd="0" destOrd="0" presId="urn:microsoft.com/office/officeart/2005/8/layout/vList2"/>
    <dgm:cxn modelId="{0F833F82-C2A4-493A-AF70-65A0C97BFB21}" type="presOf" srcId="{6461A073-F35A-45AE-95AA-2200C18631CD}" destId="{26C4CC16-9957-4B59-8390-9EA90476FE58}" srcOrd="0" destOrd="0" presId="urn:microsoft.com/office/officeart/2005/8/layout/vList2"/>
    <dgm:cxn modelId="{7077857B-7104-4CDF-B53E-C86CA727CF34}" type="presParOf" srcId="{63F58AE9-6ADC-44B6-89D8-2336A25913CC}" destId="{BCF87A3F-D248-4569-819B-B0D05E329D98}" srcOrd="0" destOrd="0" presId="urn:microsoft.com/office/officeart/2005/8/layout/vList2"/>
    <dgm:cxn modelId="{5227172D-89A9-4FF1-A8F1-DA7864FD79E5}" type="presParOf" srcId="{63F58AE9-6ADC-44B6-89D8-2336A25913CC}" destId="{FAB25107-B2D9-462F-ACB5-822F49EF10AD}" srcOrd="1" destOrd="0" presId="urn:microsoft.com/office/officeart/2005/8/layout/vList2"/>
    <dgm:cxn modelId="{5FC1EB35-9937-4140-89C3-BFF680C73EC7}" type="presParOf" srcId="{63F58AE9-6ADC-44B6-89D8-2336A25913CC}" destId="{1B149619-10F1-4073-90D4-5E2120C68AEF}" srcOrd="2" destOrd="0" presId="urn:microsoft.com/office/officeart/2005/8/layout/vList2"/>
    <dgm:cxn modelId="{7A320376-F596-426A-A1A8-420220B2B707}" type="presParOf" srcId="{63F58AE9-6ADC-44B6-89D8-2336A25913CC}" destId="{B553D2EE-AD41-48CB-8FB2-FB4E1A53C220}" srcOrd="3" destOrd="0" presId="urn:microsoft.com/office/officeart/2005/8/layout/vList2"/>
    <dgm:cxn modelId="{0617E8A5-EF54-487D-9386-C4E71B716C1A}" type="presParOf" srcId="{63F58AE9-6ADC-44B6-89D8-2336A25913CC}" destId="{2DC883C2-47F5-4FE2-8A6A-EACB5CAF22D4}" srcOrd="4" destOrd="0" presId="urn:microsoft.com/office/officeart/2005/8/layout/vList2"/>
    <dgm:cxn modelId="{3BE3064E-D6CA-4E37-9B1E-4387426E4255}" type="presParOf" srcId="{63F58AE9-6ADC-44B6-89D8-2336A25913CC}" destId="{8203DB8D-538F-496F-A12D-82B1929312E2}" srcOrd="5" destOrd="0" presId="urn:microsoft.com/office/officeart/2005/8/layout/vList2"/>
    <dgm:cxn modelId="{69881276-A029-4030-8868-CC14205E97F4}" type="presParOf" srcId="{63F58AE9-6ADC-44B6-89D8-2336A25913CC}" destId="{26C4CC16-9957-4B59-8390-9EA90476FE5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F6F05-8AAA-45C8-87D3-A963896EA619}">
      <dsp:nvSpPr>
        <dsp:cNvPr id="0" name=""/>
        <dsp:cNvSpPr/>
      </dsp:nvSpPr>
      <dsp:spPr>
        <a:xfrm>
          <a:off x="-5239613" y="-822834"/>
          <a:ext cx="6398197" cy="6398197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71AF9C-C86C-42BE-9899-D1CFF8E27891}">
      <dsp:nvSpPr>
        <dsp:cNvPr id="0" name=""/>
        <dsp:cNvSpPr/>
      </dsp:nvSpPr>
      <dsp:spPr>
        <a:xfrm>
          <a:off x="957673" y="365374"/>
          <a:ext cx="7427527" cy="7311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033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Gestão Educacional</a:t>
          </a:r>
          <a:endParaRPr lang="pt-BR" sz="2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57673" y="365374"/>
        <a:ext cx="7427527" cy="731128"/>
      </dsp:txXfrm>
    </dsp:sp>
    <dsp:sp modelId="{CFBCCBBC-7C4E-41A9-867B-E609DB0592DD}">
      <dsp:nvSpPr>
        <dsp:cNvPr id="0" name=""/>
        <dsp:cNvSpPr/>
      </dsp:nvSpPr>
      <dsp:spPr>
        <a:xfrm>
          <a:off x="213313" y="273983"/>
          <a:ext cx="913911" cy="91391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3A12BD0-71C0-4648-9E5F-99208EC1EF6D}">
      <dsp:nvSpPr>
        <dsp:cNvPr id="0" name=""/>
        <dsp:cNvSpPr/>
      </dsp:nvSpPr>
      <dsp:spPr>
        <a:xfrm>
          <a:off x="1376578" y="1462257"/>
          <a:ext cx="7008889" cy="7311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033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Formação dos Profissionais de Educação </a:t>
          </a:r>
          <a:endParaRPr lang="pt-BR" sz="2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376578" y="1462257"/>
        <a:ext cx="7008889" cy="731128"/>
      </dsp:txXfrm>
    </dsp:sp>
    <dsp:sp modelId="{B2C6F5F7-E6E7-4976-9233-7DC1005398E6}">
      <dsp:nvSpPr>
        <dsp:cNvPr id="0" name=""/>
        <dsp:cNvSpPr/>
      </dsp:nvSpPr>
      <dsp:spPr>
        <a:xfrm>
          <a:off x="632486" y="1370866"/>
          <a:ext cx="913911" cy="91391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056E9E2-3A48-4071-A92F-3F958BA5BA6B}">
      <dsp:nvSpPr>
        <dsp:cNvPr id="0" name=""/>
        <dsp:cNvSpPr/>
      </dsp:nvSpPr>
      <dsp:spPr>
        <a:xfrm>
          <a:off x="1337146" y="2549892"/>
          <a:ext cx="7048322" cy="7311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033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Práticas Pedagógicas e Avaliação</a:t>
          </a:r>
          <a:endParaRPr lang="pt-BR" sz="2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337146" y="2549892"/>
        <a:ext cx="7048322" cy="731128"/>
      </dsp:txXfrm>
    </dsp:sp>
    <dsp:sp modelId="{751F8E6E-9D45-41E6-97C3-B648105472B1}">
      <dsp:nvSpPr>
        <dsp:cNvPr id="0" name=""/>
        <dsp:cNvSpPr/>
      </dsp:nvSpPr>
      <dsp:spPr>
        <a:xfrm>
          <a:off x="632486" y="2467750"/>
          <a:ext cx="913911" cy="91391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12932D6-704B-4E9D-8E5C-CF8D0990E811}">
      <dsp:nvSpPr>
        <dsp:cNvPr id="0" name=""/>
        <dsp:cNvSpPr/>
      </dsp:nvSpPr>
      <dsp:spPr>
        <a:xfrm>
          <a:off x="957673" y="3656024"/>
          <a:ext cx="7427527" cy="7311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033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Infraestrutura e Recursos Pedagógicos</a:t>
          </a:r>
          <a:endParaRPr lang="pt-BR" sz="2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57673" y="3656024"/>
        <a:ext cx="7427527" cy="731128"/>
      </dsp:txXfrm>
    </dsp:sp>
    <dsp:sp modelId="{3C2A5E48-C995-41F0-9B98-133FDE1F55F9}">
      <dsp:nvSpPr>
        <dsp:cNvPr id="0" name=""/>
        <dsp:cNvSpPr/>
      </dsp:nvSpPr>
      <dsp:spPr>
        <a:xfrm>
          <a:off x="219071" y="3606298"/>
          <a:ext cx="913911" cy="91391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16035-8EDE-4C03-AF40-0642F91556BE}">
      <dsp:nvSpPr>
        <dsp:cNvPr id="0" name=""/>
        <dsp:cNvSpPr/>
      </dsp:nvSpPr>
      <dsp:spPr>
        <a:xfrm>
          <a:off x="0" y="197209"/>
          <a:ext cx="8568951" cy="26294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6484A-922C-4D60-AC21-5DDDDEDB67B2}">
      <dsp:nvSpPr>
        <dsp:cNvPr id="0" name=""/>
        <dsp:cNvSpPr/>
      </dsp:nvSpPr>
      <dsp:spPr>
        <a:xfrm>
          <a:off x="3859" y="0"/>
          <a:ext cx="1856466" cy="262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rgbClr val="C00000"/>
              </a:solidFill>
            </a:rPr>
            <a:t>1º ano</a:t>
          </a:r>
          <a:endParaRPr lang="pt-BR" sz="1600" kern="1200" dirty="0">
            <a:solidFill>
              <a:srgbClr val="C00000"/>
            </a:solidFill>
          </a:endParaRPr>
        </a:p>
      </dsp:txBody>
      <dsp:txXfrm>
        <a:off x="3859" y="0"/>
        <a:ext cx="1856466" cy="262945"/>
      </dsp:txXfrm>
    </dsp:sp>
    <dsp:sp modelId="{DA201529-DFCA-4262-A334-A957847CBF4A}">
      <dsp:nvSpPr>
        <dsp:cNvPr id="0" name=""/>
        <dsp:cNvSpPr/>
      </dsp:nvSpPr>
      <dsp:spPr>
        <a:xfrm>
          <a:off x="899224" y="295813"/>
          <a:ext cx="65736" cy="657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8369F-8FB8-4B00-881E-8AA3E0635656}">
      <dsp:nvSpPr>
        <dsp:cNvPr id="0" name=""/>
        <dsp:cNvSpPr/>
      </dsp:nvSpPr>
      <dsp:spPr>
        <a:xfrm>
          <a:off x="1953149" y="394418"/>
          <a:ext cx="1856466" cy="262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rgbClr val="C00000"/>
              </a:solidFill>
            </a:rPr>
            <a:t>2º ano</a:t>
          </a:r>
          <a:endParaRPr lang="pt-BR" sz="1600" kern="1200" dirty="0">
            <a:solidFill>
              <a:srgbClr val="C00000"/>
            </a:solidFill>
          </a:endParaRPr>
        </a:p>
      </dsp:txBody>
      <dsp:txXfrm>
        <a:off x="1953149" y="394418"/>
        <a:ext cx="1856466" cy="262945"/>
      </dsp:txXfrm>
    </dsp:sp>
    <dsp:sp modelId="{FE79A766-056C-41F2-8C70-9BE7AB02B597}">
      <dsp:nvSpPr>
        <dsp:cNvPr id="0" name=""/>
        <dsp:cNvSpPr/>
      </dsp:nvSpPr>
      <dsp:spPr>
        <a:xfrm>
          <a:off x="2848514" y="295813"/>
          <a:ext cx="65736" cy="657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817031-2D54-4123-9A7A-FCE924C6C26C}">
      <dsp:nvSpPr>
        <dsp:cNvPr id="0" name=""/>
        <dsp:cNvSpPr/>
      </dsp:nvSpPr>
      <dsp:spPr>
        <a:xfrm>
          <a:off x="3902439" y="0"/>
          <a:ext cx="1856466" cy="262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rgbClr val="C00000"/>
              </a:solidFill>
            </a:rPr>
            <a:t>3º ano</a:t>
          </a:r>
          <a:endParaRPr lang="pt-BR" sz="1600" kern="1200" dirty="0">
            <a:solidFill>
              <a:srgbClr val="C00000"/>
            </a:solidFill>
          </a:endParaRPr>
        </a:p>
      </dsp:txBody>
      <dsp:txXfrm>
        <a:off x="3902439" y="0"/>
        <a:ext cx="1856466" cy="262945"/>
      </dsp:txXfrm>
    </dsp:sp>
    <dsp:sp modelId="{B30E9B3E-97E3-40D7-A0E1-709E82E7A123}">
      <dsp:nvSpPr>
        <dsp:cNvPr id="0" name=""/>
        <dsp:cNvSpPr/>
      </dsp:nvSpPr>
      <dsp:spPr>
        <a:xfrm>
          <a:off x="4797804" y="295813"/>
          <a:ext cx="65736" cy="657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0BA46-61B0-4232-BA4E-47C682222CA2}">
      <dsp:nvSpPr>
        <dsp:cNvPr id="0" name=""/>
        <dsp:cNvSpPr/>
      </dsp:nvSpPr>
      <dsp:spPr>
        <a:xfrm>
          <a:off x="5851729" y="394418"/>
          <a:ext cx="1856466" cy="262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rgbClr val="C00000"/>
              </a:solidFill>
            </a:rPr>
            <a:t>4º ano</a:t>
          </a:r>
          <a:endParaRPr lang="pt-BR" sz="1600" kern="1200" dirty="0">
            <a:solidFill>
              <a:srgbClr val="C00000"/>
            </a:solidFill>
          </a:endParaRPr>
        </a:p>
      </dsp:txBody>
      <dsp:txXfrm>
        <a:off x="5851729" y="394418"/>
        <a:ext cx="1856466" cy="262945"/>
      </dsp:txXfrm>
    </dsp:sp>
    <dsp:sp modelId="{13809F76-F795-412F-90DC-90DA8418E06F}">
      <dsp:nvSpPr>
        <dsp:cNvPr id="0" name=""/>
        <dsp:cNvSpPr/>
      </dsp:nvSpPr>
      <dsp:spPr>
        <a:xfrm>
          <a:off x="6747094" y="295813"/>
          <a:ext cx="65736" cy="657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CC3D8-C496-4959-A827-D0327F115EC0}">
      <dsp:nvSpPr>
        <dsp:cNvPr id="0" name=""/>
        <dsp:cNvSpPr/>
      </dsp:nvSpPr>
      <dsp:spPr>
        <a:xfrm>
          <a:off x="6296" y="0"/>
          <a:ext cx="1881979" cy="9233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Diagnóstico da situação  educacional</a:t>
          </a:r>
          <a:endParaRPr lang="pt-BR" sz="1800" b="1" kern="1200" dirty="0"/>
        </a:p>
      </dsp:txBody>
      <dsp:txXfrm>
        <a:off x="33339" y="27043"/>
        <a:ext cx="1827893" cy="869244"/>
      </dsp:txXfrm>
    </dsp:sp>
    <dsp:sp modelId="{CEE164FF-9743-414F-B936-B42B0486C4EB}">
      <dsp:nvSpPr>
        <dsp:cNvPr id="0" name=""/>
        <dsp:cNvSpPr/>
      </dsp:nvSpPr>
      <dsp:spPr>
        <a:xfrm>
          <a:off x="2076473" y="228299"/>
          <a:ext cx="398979" cy="466730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b="1" kern="1200">
            <a:solidFill>
              <a:srgbClr val="FFFF00"/>
            </a:solidFill>
          </a:endParaRPr>
        </a:p>
      </dsp:txBody>
      <dsp:txXfrm>
        <a:off x="2076473" y="321645"/>
        <a:ext cx="279285" cy="280038"/>
      </dsp:txXfrm>
    </dsp:sp>
    <dsp:sp modelId="{BC1E57FE-B009-4C13-94DA-863895C6BDC6}">
      <dsp:nvSpPr>
        <dsp:cNvPr id="0" name=""/>
        <dsp:cNvSpPr/>
      </dsp:nvSpPr>
      <dsp:spPr>
        <a:xfrm>
          <a:off x="2641067" y="0"/>
          <a:ext cx="1881979" cy="9233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Elaboração do plano de trabalho</a:t>
          </a:r>
          <a:endParaRPr lang="pt-BR" sz="1800" b="1" kern="1200" dirty="0"/>
        </a:p>
      </dsp:txBody>
      <dsp:txXfrm>
        <a:off x="2668110" y="27043"/>
        <a:ext cx="1827893" cy="869244"/>
      </dsp:txXfrm>
    </dsp:sp>
    <dsp:sp modelId="{ECCE4F29-CC32-45A6-8A70-1577BB19FFAE}">
      <dsp:nvSpPr>
        <dsp:cNvPr id="0" name=""/>
        <dsp:cNvSpPr/>
      </dsp:nvSpPr>
      <dsp:spPr>
        <a:xfrm>
          <a:off x="4711244" y="228299"/>
          <a:ext cx="398979" cy="466730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b="1" kern="1200">
            <a:solidFill>
              <a:srgbClr val="FFFF00"/>
            </a:solidFill>
          </a:endParaRPr>
        </a:p>
      </dsp:txBody>
      <dsp:txXfrm>
        <a:off x="4711244" y="321645"/>
        <a:ext cx="279285" cy="280038"/>
      </dsp:txXfrm>
    </dsp:sp>
    <dsp:sp modelId="{806D26AC-422C-405A-B973-596F89032DF3}">
      <dsp:nvSpPr>
        <dsp:cNvPr id="0" name=""/>
        <dsp:cNvSpPr/>
      </dsp:nvSpPr>
      <dsp:spPr>
        <a:xfrm>
          <a:off x="5275838" y="0"/>
          <a:ext cx="1881979" cy="9233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Análise técnica</a:t>
          </a:r>
          <a:endParaRPr lang="pt-BR" sz="1800" b="1" kern="1200" dirty="0"/>
        </a:p>
      </dsp:txBody>
      <dsp:txXfrm>
        <a:off x="5302881" y="27043"/>
        <a:ext cx="1827893" cy="8692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86E27-1019-416D-8F73-DD4439CB077E}">
      <dsp:nvSpPr>
        <dsp:cNvPr id="0" name=""/>
        <dsp:cNvSpPr/>
      </dsp:nvSpPr>
      <dsp:spPr>
        <a:xfrm>
          <a:off x="6296" y="0"/>
          <a:ext cx="1881979" cy="9233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Diagnóstico da situação local </a:t>
          </a:r>
          <a:endParaRPr lang="pt-BR" sz="1800" b="1" kern="1200" dirty="0"/>
        </a:p>
      </dsp:txBody>
      <dsp:txXfrm>
        <a:off x="33339" y="27043"/>
        <a:ext cx="1827893" cy="869244"/>
      </dsp:txXfrm>
    </dsp:sp>
    <dsp:sp modelId="{8CCBBB36-1302-4C7F-929D-23913CBE18BC}">
      <dsp:nvSpPr>
        <dsp:cNvPr id="0" name=""/>
        <dsp:cNvSpPr/>
      </dsp:nvSpPr>
      <dsp:spPr>
        <a:xfrm>
          <a:off x="2076473" y="228299"/>
          <a:ext cx="398979" cy="466730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b="1" kern="1200">
            <a:solidFill>
              <a:srgbClr val="FFFF00"/>
            </a:solidFill>
          </a:endParaRPr>
        </a:p>
      </dsp:txBody>
      <dsp:txXfrm>
        <a:off x="2076473" y="321645"/>
        <a:ext cx="279285" cy="280038"/>
      </dsp:txXfrm>
    </dsp:sp>
    <dsp:sp modelId="{E7EABA69-8F4F-4547-AADD-DC409F9070F1}">
      <dsp:nvSpPr>
        <dsp:cNvPr id="0" name=""/>
        <dsp:cNvSpPr/>
      </dsp:nvSpPr>
      <dsp:spPr>
        <a:xfrm>
          <a:off x="2641067" y="0"/>
          <a:ext cx="1881979" cy="9233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Indicadores para cada dimensão</a:t>
          </a:r>
          <a:endParaRPr lang="pt-BR" sz="1800" b="1" kern="1200" dirty="0"/>
        </a:p>
      </dsp:txBody>
      <dsp:txXfrm>
        <a:off x="2668110" y="27043"/>
        <a:ext cx="1827893" cy="869244"/>
      </dsp:txXfrm>
    </dsp:sp>
    <dsp:sp modelId="{F9874EF5-8EC2-4735-B5FC-BF13215AD4D3}">
      <dsp:nvSpPr>
        <dsp:cNvPr id="0" name=""/>
        <dsp:cNvSpPr/>
      </dsp:nvSpPr>
      <dsp:spPr>
        <a:xfrm>
          <a:off x="4698682" y="228299"/>
          <a:ext cx="372347" cy="466730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b="1" kern="1200">
            <a:solidFill>
              <a:srgbClr val="FFFF00"/>
            </a:solidFill>
          </a:endParaRPr>
        </a:p>
      </dsp:txBody>
      <dsp:txXfrm>
        <a:off x="4698682" y="321645"/>
        <a:ext cx="260643" cy="280038"/>
      </dsp:txXfrm>
    </dsp:sp>
    <dsp:sp modelId="{84AB7BE9-48D8-4C3D-A16C-CB9AC6DF7076}">
      <dsp:nvSpPr>
        <dsp:cNvPr id="0" name=""/>
        <dsp:cNvSpPr/>
      </dsp:nvSpPr>
      <dsp:spPr>
        <a:xfrm>
          <a:off x="5225589" y="0"/>
          <a:ext cx="1881979" cy="9233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smtClean="0"/>
            <a:t>Cenário de prioridades</a:t>
          </a:r>
          <a:endParaRPr lang="pt-BR" sz="1800" b="1" kern="1200" dirty="0"/>
        </a:p>
      </dsp:txBody>
      <dsp:txXfrm>
        <a:off x="5252632" y="27043"/>
        <a:ext cx="1827893" cy="8692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1F4E7-170A-431C-8C08-9350C637CB25}">
      <dsp:nvSpPr>
        <dsp:cNvPr id="0" name=""/>
        <dsp:cNvSpPr/>
      </dsp:nvSpPr>
      <dsp:spPr>
        <a:xfrm>
          <a:off x="6233" y="101147"/>
          <a:ext cx="1863063" cy="12750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Viabilidade</a:t>
          </a:r>
          <a:endParaRPr lang="pt-BR" sz="2000" b="1" kern="1200" dirty="0"/>
        </a:p>
      </dsp:txBody>
      <dsp:txXfrm>
        <a:off x="43577" y="138491"/>
        <a:ext cx="1788375" cy="1200345"/>
      </dsp:txXfrm>
    </dsp:sp>
    <dsp:sp modelId="{7B85CA61-129F-4BB6-8465-3215525E96ED}">
      <dsp:nvSpPr>
        <dsp:cNvPr id="0" name=""/>
        <dsp:cNvSpPr/>
      </dsp:nvSpPr>
      <dsp:spPr>
        <a:xfrm>
          <a:off x="2055602" y="507644"/>
          <a:ext cx="394969" cy="462039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b="1" kern="1200">
            <a:solidFill>
              <a:srgbClr val="FFFF00"/>
            </a:solidFill>
          </a:endParaRPr>
        </a:p>
      </dsp:txBody>
      <dsp:txXfrm>
        <a:off x="2055602" y="600052"/>
        <a:ext cx="276478" cy="277223"/>
      </dsp:txXfrm>
    </dsp:sp>
    <dsp:sp modelId="{624AFFA3-55BD-4403-B012-E15EB45DF5F4}">
      <dsp:nvSpPr>
        <dsp:cNvPr id="0" name=""/>
        <dsp:cNvSpPr/>
      </dsp:nvSpPr>
      <dsp:spPr>
        <a:xfrm>
          <a:off x="2614521" y="101147"/>
          <a:ext cx="1863063" cy="12750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Critérios de Necessidade</a:t>
          </a:r>
          <a:endParaRPr lang="pt-BR" sz="1800" b="1" kern="1200" dirty="0"/>
        </a:p>
      </dsp:txBody>
      <dsp:txXfrm>
        <a:off x="2651865" y="138491"/>
        <a:ext cx="1788375" cy="1200345"/>
      </dsp:txXfrm>
    </dsp:sp>
    <dsp:sp modelId="{A01EF820-C85C-4A65-9992-AE712AE35489}">
      <dsp:nvSpPr>
        <dsp:cNvPr id="0" name=""/>
        <dsp:cNvSpPr/>
      </dsp:nvSpPr>
      <dsp:spPr>
        <a:xfrm>
          <a:off x="4663890" y="507644"/>
          <a:ext cx="394969" cy="462039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b="1" kern="1200">
            <a:solidFill>
              <a:srgbClr val="FFFF00"/>
            </a:solidFill>
          </a:endParaRPr>
        </a:p>
      </dsp:txBody>
      <dsp:txXfrm>
        <a:off x="4663890" y="600052"/>
        <a:ext cx="276478" cy="277223"/>
      </dsp:txXfrm>
    </dsp:sp>
    <dsp:sp modelId="{A2ED77AF-C042-47C0-A27B-76D7F02B176A}">
      <dsp:nvSpPr>
        <dsp:cNvPr id="0" name=""/>
        <dsp:cNvSpPr/>
      </dsp:nvSpPr>
      <dsp:spPr>
        <a:xfrm>
          <a:off x="5222809" y="101147"/>
          <a:ext cx="1863063" cy="12750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Medidas para solução/redução dos problemas e  execução das ações. </a:t>
          </a:r>
          <a:endParaRPr lang="pt-BR" sz="1600" b="1" kern="1200" dirty="0"/>
        </a:p>
      </dsp:txBody>
      <dsp:txXfrm>
        <a:off x="5260153" y="138491"/>
        <a:ext cx="1788375" cy="12003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034B5-A82A-41BE-B4DA-26D33B341A32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D8504-0310-4D56-A447-5413C4FAB0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728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C7466-1506-4849-BD97-231173AA325B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CFA2A-3947-42F1-A0B3-8A32AB24C2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6245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CFA2A-3947-42F1-A0B3-8A32AB24C28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056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CENTRAL DE ORIENTAÇOES/IMPRIMIR/CALENDARIO/PROGRAMAS DO MEC Formação de Professores tem 2 iniciativas diferentes : Formar</a:t>
            </a:r>
            <a:r>
              <a:rPr lang="pt-BR" baseline="0" dirty="0" smtClean="0"/>
              <a:t> Profissionais – </a:t>
            </a:r>
            <a:r>
              <a:rPr lang="pt-BR" baseline="0" dirty="0" err="1" smtClean="0"/>
              <a:t>Formção</a:t>
            </a:r>
            <a:r>
              <a:rPr lang="pt-BR" baseline="0" dirty="0" smtClean="0"/>
              <a:t> inicial e</a:t>
            </a:r>
          </a:p>
          <a:p>
            <a:r>
              <a:rPr lang="pt-BR" baseline="0" dirty="0" smtClean="0"/>
              <a:t>Formação Continuada.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F147D-2E12-4075-9E32-B1EF59B50A05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4866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CENTRAL DE ORIENTAÇOES/IMPRIMIR/CALENDARIO/PROGRAMAS DO MEC - 25 Iniciativas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F147D-2E12-4075-9E32-B1EF59B50A05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4866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CENTRAL DE ORIENTAÇOES/IMPRIMIR/CALENDARIO/PROGRAMAS DO MEC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F147D-2E12-4075-9E32-B1EF59B50A05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4866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CFA2A-3947-42F1-A0B3-8A32AB24C28E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712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CFA2A-3947-42F1-A0B3-8A32AB24C28E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1707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CFA2A-3947-42F1-A0B3-8A32AB24C28E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1707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CFA2A-3947-42F1-A0B3-8A32AB24C28E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7875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CFA2A-3947-42F1-A0B3-8A32AB24C28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4477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informação de 1º, 2º, 3º  e 4º anos correspondem ao atendimento? </a:t>
            </a:r>
          </a:p>
          <a:p>
            <a:r>
              <a:rPr lang="pt-BR" dirty="0" smtClean="0"/>
              <a:t>Essa informação não foi repassada...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CFA2A-3947-42F1-A0B3-8A32AB24C28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480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Conferir esta tela. Vou</a:t>
            </a:r>
            <a:r>
              <a:rPr lang="pt-BR" b="1" baseline="0" dirty="0" smtClean="0">
                <a:solidFill>
                  <a:srgbClr val="FF0000"/>
                </a:solidFill>
              </a:rPr>
              <a:t> usa-la. </a:t>
            </a:r>
          </a:p>
          <a:p>
            <a:r>
              <a:rPr lang="pt-BR" b="1" baseline="0" dirty="0" smtClean="0">
                <a:solidFill>
                  <a:srgbClr val="FF0000"/>
                </a:solidFill>
              </a:rPr>
              <a:t>A 2ª fase é nossa  e do município? </a:t>
            </a:r>
          </a:p>
          <a:p>
            <a:endParaRPr lang="pt-BR" dirty="0"/>
          </a:p>
          <a:p>
            <a:r>
              <a:rPr lang="pt-BR" dirty="0" smtClean="0"/>
              <a:t>Minha resposta: </a:t>
            </a:r>
          </a:p>
          <a:p>
            <a:r>
              <a:rPr lang="pt-BR" dirty="0" smtClean="0"/>
              <a:t>Sim, a partir do diagnóstico  e elaboração do plano de trabalho realizado pelo município , há a análise técnica para validar dados informados, sua veracidade e possível viabilidade.</a:t>
            </a:r>
          </a:p>
          <a:p>
            <a:endParaRPr lang="pt-BR" dirty="0"/>
          </a:p>
          <a:p>
            <a:r>
              <a:rPr lang="pt-BR" dirty="0" smtClean="0"/>
              <a:t>3ª fase – eu vejo essa fase como os recortes que são realizados para atendimento x orçamento disponível e </a:t>
            </a:r>
            <a:r>
              <a:rPr lang="pt-BR" dirty="0"/>
              <a:t> </a:t>
            </a:r>
            <a:r>
              <a:rPr lang="pt-BR" dirty="0" smtClean="0"/>
              <a:t>o acompanhamento (assessoramento técnico) que é realizado para viabilizar a execução da ação.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E7083-8EA8-4F61-B9A2-5803D0FDEB6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5769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CFA2A-3947-42F1-A0B3-8A32AB24C28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2310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CFA2A-3947-42F1-A0B3-8A32AB24C28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3424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CFA2A-3947-42F1-A0B3-8A32AB24C28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3424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CFA2A-3947-42F1-A0B3-8A32AB24C28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3424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CENTRAL DE ORIENTAÇOES/IMPRIMIR/CALENDARIO/PROGRAMAS DO MEC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F147D-2E12-4075-9E32-B1EF59B50A05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4866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Wednesday, November 22,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Wednesday, November 22,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Wednesday, November 22,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Wednesday, November 22,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Wednesday, November 22,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Wednesday, November 22,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Wednesday, November 22,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Wednesday, November 22,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Wednesday, November 22,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Wednesday, November 22,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Wednesday, November 22,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November 22,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lanodemetas@mec.gov.br" TargetMode="External"/><Relationship Id="rId7" Type="http://schemas.openxmlformats.org/officeDocument/2006/relationships/hyperlink" Target="mailto:kleton.gomes@fnde.gov.b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ucas.lima@fnde.gov.br" TargetMode="External"/><Relationship Id="rId5" Type="http://schemas.openxmlformats.org/officeDocument/2006/relationships/hyperlink" Target="mailto:atendimento.monitora@fnde.gov.br" TargetMode="External"/><Relationship Id="rId4" Type="http://schemas.openxmlformats.org/officeDocument/2006/relationships/hyperlink" Target="mailto:obras@fnde.gov.br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hyperlink" Target="mailto:Ionei.vilar@fnde.gov.b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5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image" Target="../media/image5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gi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1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5496" y="0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FF00"/>
                </a:solidFill>
              </a:rPr>
              <a:t>FUNDO NACIONAL DE DESENVOLVIMENTO DA EDUCAÇÃO - FNDE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" descr="cid:image002.png@01D1BB24.76D8C6F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309320"/>
            <a:ext cx="1512168" cy="54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m 16">
            <a:hlinkClick r:id="rId4" action="ppaction://hlinksldjump" tooltip="Map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9" y="6367912"/>
            <a:ext cx="1037613" cy="423692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2627784" y="6381328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 Black" pitchFamily="34" charset="0"/>
              </a:rPr>
              <a:t>Ministério da Educação</a:t>
            </a:r>
            <a:endParaRPr lang="pt-BR" sz="2000" dirty="0">
              <a:latin typeface="Arial Black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369333"/>
            <a:ext cx="9144000" cy="10936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" y="620688"/>
            <a:ext cx="8960662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21395071187\AppData\Local\Microsoft\Windows\Temporary Internet Files\Content.IE5\55ACGKTU\gifs-bandeira-brasil-2[1]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015" y="-21372"/>
            <a:ext cx="597966" cy="36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18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458" y="-3645"/>
            <a:ext cx="8642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pt-BR" sz="2000" dirty="0" smtClean="0">
                <a:solidFill>
                  <a:srgbClr val="FFFF00"/>
                </a:solidFill>
              </a:rPr>
              <a:t>PLANO DE AÇÕES ARTICULADAS - PAR</a:t>
            </a:r>
            <a:endParaRPr lang="pt-BR" sz="2000" dirty="0">
              <a:solidFill>
                <a:srgbClr val="FFFF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520600" y="672240"/>
            <a:ext cx="610279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Iniciativas Básicas</a:t>
            </a:r>
            <a:endParaRPr lang="pt-BR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72" y="1176338"/>
            <a:ext cx="8583653" cy="534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21395071187\AppData\Local\Microsoft\Windows\Temporary Internet Files\Content.IE5\55ACGKTU\gifs-bandeira-brasil-2[1]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015" y="-21372"/>
            <a:ext cx="597966" cy="36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55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458" y="-3645"/>
            <a:ext cx="8642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pt-BR" sz="2000" dirty="0" smtClean="0">
                <a:solidFill>
                  <a:srgbClr val="FFFF00"/>
                </a:solidFill>
              </a:rPr>
              <a:t>PLANO DE AÇÕES ARTICULADAS - PAR</a:t>
            </a:r>
            <a:endParaRPr lang="pt-BR" sz="2000" dirty="0">
              <a:solidFill>
                <a:srgbClr val="FFFF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520600" y="672240"/>
            <a:ext cx="610279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Iniciativas Básicas</a:t>
            </a:r>
            <a:endParaRPr lang="pt-BR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4" y="1200150"/>
            <a:ext cx="8611418" cy="546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21395071187\AppData\Local\Microsoft\Windows\Temporary Internet Files\Content.IE5\55ACGKTU\gifs-bandeira-brasil-2[1]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015" y="-21372"/>
            <a:ext cx="597966" cy="36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07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458" y="-3645"/>
            <a:ext cx="8642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pt-BR" sz="2000" dirty="0" smtClean="0">
                <a:solidFill>
                  <a:srgbClr val="FFFF00"/>
                </a:solidFill>
              </a:rPr>
              <a:t>PLANO DE AÇÕES ARTICULADAS - PAR</a:t>
            </a:r>
            <a:endParaRPr lang="pt-BR" sz="2000" dirty="0">
              <a:solidFill>
                <a:srgbClr val="FFFF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39552" y="487574"/>
            <a:ext cx="835292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Atributos das iniciativas da Etapa de Planejamento</a:t>
            </a:r>
            <a:endParaRPr lang="pt-BR" sz="2400" b="1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345619"/>
              </p:ext>
            </p:extLst>
          </p:nvPr>
        </p:nvGraphicFramePr>
        <p:xfrm>
          <a:off x="179512" y="1052736"/>
          <a:ext cx="8712968" cy="5472609"/>
        </p:xfrm>
        <a:graphic>
          <a:graphicData uri="http://schemas.openxmlformats.org/drawingml/2006/table">
            <a:tbl>
              <a:tblPr firstRow="1" firstCol="1" lastCol="1" bandRow="1">
                <a:tableStyleId>{5C22544A-7EE6-4342-B048-85BDC9FD1C3A}</a:tableStyleId>
              </a:tblPr>
              <a:tblGrid>
                <a:gridCol w="2592288"/>
                <a:gridCol w="2664296"/>
                <a:gridCol w="3456384"/>
              </a:tblGrid>
              <a:tr h="639422"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Etapas da Educação Básica</a:t>
                      </a:r>
                      <a:endParaRPr lang="pt-BR" sz="17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kern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Modalidades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Desdobramentos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773310">
                <a:tc>
                  <a:txBody>
                    <a:bodyPr/>
                    <a:lstStyle/>
                    <a:p>
                      <a:r>
                        <a:rPr lang="pt-BR" sz="17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Educação Infantil</a:t>
                      </a:r>
                      <a:endParaRPr lang="pt-BR" sz="17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7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Creche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7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Pré-escola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Rural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Urbana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Parcial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Integral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Turno</a:t>
                      </a:r>
                      <a:r>
                        <a:rPr lang="pt-BR" sz="18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(Diurno/</a:t>
                      </a:r>
                      <a:r>
                        <a:rPr lang="pt-BR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Noturno/Vespertino)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Presencial </a:t>
                      </a:r>
                      <a:r>
                        <a:rPr lang="pt-BR" sz="18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/Semipresencial/ </a:t>
                      </a:r>
                      <a:r>
                        <a:rPr lang="pt-BR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Educação</a:t>
                      </a:r>
                      <a:r>
                        <a:rPr lang="pt-BR" sz="18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 Distância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8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Unidade Prisional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8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Unidade de atendimento socioeducativo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8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Classe hospitalar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8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Atendimento Educacional Especializado (AEE)</a:t>
                      </a:r>
                      <a:endParaRPr lang="pt-BR" sz="18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  <a:alpha val="74000"/>
                      </a:schemeClr>
                    </a:solidFill>
                  </a:tcPr>
                </a:tc>
              </a:tr>
              <a:tr h="40598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Ensino</a:t>
                      </a:r>
                      <a:r>
                        <a:rPr lang="pt-BR" sz="18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Fundamental e Ensino Médio</a:t>
                      </a:r>
                      <a:endParaRPr lang="pt-BR" sz="18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7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8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Educação de Jovens e Adultos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8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Educação do Campo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8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Educação Escolar Indígena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8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Educação Escolar Quilombola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8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Educação Especial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8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Educação Profissional e Tecnológica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8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Ensino Regular</a:t>
                      </a:r>
                    </a:p>
                    <a:p>
                      <a:endParaRPr lang="pt-BR" sz="17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3" descr="C:\Users\21395071187\AppData\Local\Microsoft\Windows\Temporary Internet Files\Content.IE5\55ACGKTU\gifs-bandeira-brasil-2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015" y="-21372"/>
            <a:ext cx="597966" cy="36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7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208" y="548680"/>
            <a:ext cx="8229600" cy="864096"/>
          </a:xfrm>
        </p:spPr>
        <p:txBody>
          <a:bodyPr/>
          <a:lstStyle/>
          <a:p>
            <a:pPr algn="ctr"/>
            <a:r>
              <a:rPr lang="pt-BR" dirty="0"/>
              <a:t> </a:t>
            </a:r>
            <a:r>
              <a:rPr lang="pt-B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Etapas Seguintes </a:t>
            </a:r>
            <a:endParaRPr lang="pt-B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827138"/>
              </p:ext>
            </p:extLst>
          </p:nvPr>
        </p:nvGraphicFramePr>
        <p:xfrm>
          <a:off x="514350" y="1759496"/>
          <a:ext cx="8201025" cy="4585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458" y="-3645"/>
            <a:ext cx="8642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pt-BR" sz="2000" dirty="0" smtClean="0"/>
              <a:t>PLANO DE AÇÕES ARTICULADAS - PAR</a:t>
            </a:r>
            <a:endParaRPr lang="pt-BR" sz="2000" dirty="0"/>
          </a:p>
        </p:txBody>
      </p:sp>
      <p:pic>
        <p:nvPicPr>
          <p:cNvPr id="5" name="Picture 3" descr="C:\Users\21395071187\AppData\Local\Microsoft\Windows\Temporary Internet Files\Content.IE5\55ACGKTU\gifs-bandeira-brasil-2[1]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015" y="-21372"/>
            <a:ext cx="597966" cy="36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458" y="0"/>
            <a:ext cx="8642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pt-BR" sz="2000" dirty="0" smtClean="0">
                <a:solidFill>
                  <a:srgbClr val="FFFF00"/>
                </a:solidFill>
              </a:rPr>
              <a:t>PLANO DE AÇÕES ARTICULADAS - PAR</a:t>
            </a:r>
            <a:endParaRPr lang="pt-BR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89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7322" y="661338"/>
            <a:ext cx="8603149" cy="619666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None/>
            </a:pPr>
            <a:endParaRPr lang="pt-BR" sz="1800" b="1" dirty="0" smtClean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None/>
            </a:pPr>
            <a:r>
              <a:rPr lang="pt-BR" sz="1800" b="1" dirty="0" smtClean="0"/>
              <a:t>PAR FALE CONOSCO </a:t>
            </a:r>
          </a:p>
          <a:p>
            <a:pPr marL="1008000" indent="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None/>
            </a:pPr>
            <a:endParaRPr lang="pt-BR" sz="1800" b="1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pt-BR" sz="5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17323" y="47667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CONTATOS</a:t>
            </a:r>
            <a:endParaRPr lang="pt-BR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74" y="1484784"/>
            <a:ext cx="8622898" cy="46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458" y="0"/>
            <a:ext cx="8642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pt-BR" sz="2000" dirty="0" smtClean="0">
                <a:solidFill>
                  <a:srgbClr val="FFFF00"/>
                </a:solidFill>
              </a:rPr>
              <a:t>PLANO DE AÇÕES ARTICULADAS - PAR</a:t>
            </a:r>
            <a:endParaRPr lang="pt-BR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42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408473"/>
            <a:ext cx="9036496" cy="644952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None/>
            </a:pPr>
            <a:r>
              <a:rPr lang="pt-BR" sz="1800" b="1" dirty="0" smtClean="0"/>
              <a:t>1. Equipe técnica PAR (FNDE): </a:t>
            </a:r>
          </a:p>
          <a:p>
            <a:pPr marL="720000" indent="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Font typeface="+mj-lt"/>
              <a:buAutoNum type="alphaLcPeriod"/>
            </a:pPr>
            <a:r>
              <a:rPr lang="pt-BR" sz="1800" b="1" dirty="0" smtClean="0"/>
              <a:t> Telefones</a:t>
            </a:r>
            <a:r>
              <a:rPr lang="pt-BR" sz="1800" b="1" dirty="0"/>
              <a:t>: (61) </a:t>
            </a:r>
            <a:r>
              <a:rPr lang="pt-BR" sz="1800" b="1" dirty="0" smtClean="0">
                <a:solidFill>
                  <a:srgbClr val="FF0000"/>
                </a:solidFill>
              </a:rPr>
              <a:t>2022.5946/5804/5821</a:t>
            </a:r>
          </a:p>
          <a:p>
            <a:pPr marL="720000" indent="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Font typeface="+mj-lt"/>
              <a:buAutoNum type="alphaLcPeriod"/>
            </a:pPr>
            <a:r>
              <a:rPr lang="pt-BR" sz="1800" b="1" dirty="0" smtClean="0"/>
              <a:t> </a:t>
            </a:r>
            <a:r>
              <a:rPr lang="pt-BR" sz="1800" b="1" dirty="0"/>
              <a:t>E-mail: </a:t>
            </a:r>
            <a:r>
              <a:rPr lang="pt-BR" sz="1800" b="1" dirty="0" smtClean="0"/>
              <a:t>par@fnde.gov.br</a:t>
            </a:r>
            <a:endParaRPr lang="pt-BR" sz="1800" b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None/>
            </a:pPr>
            <a:r>
              <a:rPr lang="pt-BR" sz="1800" b="1" dirty="0" smtClean="0"/>
              <a:t>2. Acesso </a:t>
            </a:r>
            <a:r>
              <a:rPr lang="pt-BR" sz="1800" b="1" dirty="0"/>
              <a:t>módulo PAR: SEB/MEC:</a:t>
            </a:r>
          </a:p>
          <a:p>
            <a:pPr marL="720000" indent="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Font typeface="+mj-lt"/>
              <a:buAutoNum type="alphaLcPeriod"/>
            </a:pPr>
            <a:r>
              <a:rPr lang="pt-BR" sz="1800" b="1" dirty="0"/>
              <a:t> E-mail: </a:t>
            </a:r>
            <a:r>
              <a:rPr lang="pt-BR" sz="1800" b="1" dirty="0" smtClean="0">
                <a:hlinkClick r:id="rId3"/>
              </a:rPr>
              <a:t>planodemetas@mec.gov.br</a:t>
            </a:r>
            <a:endParaRPr lang="pt-BR" sz="1800" b="1" dirty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None/>
            </a:pPr>
            <a:r>
              <a:rPr lang="pt-BR" sz="1800" b="1" dirty="0" smtClean="0"/>
              <a:t>4. Equipe </a:t>
            </a:r>
            <a:r>
              <a:rPr lang="pt-BR" sz="1800" b="1" dirty="0"/>
              <a:t>técnica Obras: </a:t>
            </a:r>
            <a:endParaRPr lang="pt-BR" sz="1800" b="1" dirty="0" smtClean="0"/>
          </a:p>
          <a:p>
            <a:pPr marL="720000" indent="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AutoNum type="alphaLcPeriod"/>
            </a:pPr>
            <a:r>
              <a:rPr lang="pt-BR" sz="1800" b="1" dirty="0" smtClean="0"/>
              <a:t> Telefone: </a:t>
            </a:r>
            <a:r>
              <a:rPr lang="pt-BR" sz="1800" b="1" dirty="0" smtClean="0">
                <a:solidFill>
                  <a:srgbClr val="FF0000"/>
                </a:solidFill>
              </a:rPr>
              <a:t>(61) 2022.4359</a:t>
            </a:r>
          </a:p>
          <a:p>
            <a:pPr marL="720000" indent="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AutoNum type="alphaLcPeriod"/>
            </a:pPr>
            <a:r>
              <a:rPr lang="pt-BR" sz="1800" b="1" dirty="0" smtClean="0"/>
              <a:t> E-mail: </a:t>
            </a:r>
            <a:r>
              <a:rPr lang="pt-BR" sz="1800" b="1" dirty="0" smtClean="0">
                <a:solidFill>
                  <a:srgbClr val="FF0000"/>
                </a:solidFill>
                <a:hlinkClick r:id="rId4"/>
              </a:rPr>
              <a:t>obras@fnde.gov.br</a:t>
            </a:r>
            <a:r>
              <a:rPr lang="pt-BR" sz="1800" b="1" dirty="0" smtClean="0">
                <a:solidFill>
                  <a:srgbClr val="FF0000"/>
                </a:solidFill>
              </a:rPr>
              <a:t>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None/>
            </a:pPr>
            <a:r>
              <a:rPr lang="pt-BR" sz="1800" b="1" dirty="0" smtClean="0"/>
              <a:t>5.</a:t>
            </a:r>
            <a:r>
              <a:rPr lang="pt-BR" sz="1800" b="1" dirty="0" smtClean="0">
                <a:solidFill>
                  <a:srgbClr val="FF0000"/>
                </a:solidFill>
              </a:rPr>
              <a:t> </a:t>
            </a:r>
            <a:r>
              <a:rPr lang="pt-BR" sz="1800" b="1" dirty="0" smtClean="0"/>
              <a:t>Equipe </a:t>
            </a:r>
            <a:r>
              <a:rPr lang="pt-BR" sz="1800" b="1" dirty="0"/>
              <a:t>Monitoramento de Obras: </a:t>
            </a:r>
            <a:endParaRPr lang="pt-BR" sz="1800" b="1" dirty="0" smtClean="0"/>
          </a:p>
          <a:p>
            <a:pPr marL="720000" indent="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AutoNum type="alphaLcPeriod"/>
            </a:pPr>
            <a:r>
              <a:rPr lang="pt-BR" sz="1800" b="1" dirty="0" smtClean="0"/>
              <a:t> Dúvidas gerais: </a:t>
            </a:r>
          </a:p>
          <a:p>
            <a:pPr marL="1008000" indent="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§"/>
            </a:pPr>
            <a:r>
              <a:rPr lang="pt-BR" sz="1800" b="1" dirty="0" smtClean="0"/>
              <a:t> Telefone: </a:t>
            </a:r>
            <a:r>
              <a:rPr lang="pt-BR" sz="1800" b="1" dirty="0" smtClean="0">
                <a:solidFill>
                  <a:srgbClr val="FF0000"/>
                </a:solidFill>
              </a:rPr>
              <a:t>(61) 2022.5181</a:t>
            </a:r>
            <a:r>
              <a:rPr lang="pt-BR" sz="1800" b="1" dirty="0" smtClean="0"/>
              <a:t> </a:t>
            </a:r>
          </a:p>
          <a:p>
            <a:pPr marL="1008000" indent="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§"/>
            </a:pPr>
            <a:r>
              <a:rPr lang="pt-BR" sz="1800" b="1" dirty="0" smtClean="0"/>
              <a:t> E-mail: </a:t>
            </a:r>
            <a:r>
              <a:rPr lang="pt-BR" sz="1800" b="1" dirty="0" smtClean="0">
                <a:solidFill>
                  <a:srgbClr val="FF0000"/>
                </a:solidFill>
                <a:hlinkClick r:id="rId5"/>
              </a:rPr>
              <a:t>atendimento.monitora@fnde.gov.br</a:t>
            </a:r>
            <a:r>
              <a:rPr lang="pt-BR" sz="1800" b="1" dirty="0" smtClean="0">
                <a:solidFill>
                  <a:srgbClr val="FF0000"/>
                </a:solidFill>
              </a:rPr>
              <a:t> </a:t>
            </a:r>
            <a:r>
              <a:rPr lang="pt-BR" sz="1800" b="1" dirty="0" smtClean="0"/>
              <a:t>/</a:t>
            </a:r>
            <a:r>
              <a:rPr lang="pt-BR" sz="1800" b="1" dirty="0" smtClean="0">
                <a:solidFill>
                  <a:srgbClr val="FF0000"/>
                </a:solidFill>
              </a:rPr>
              <a:t> </a:t>
            </a:r>
            <a:r>
              <a:rPr lang="pt-BR" sz="1800" b="1" dirty="0" smtClean="0">
                <a:solidFill>
                  <a:srgbClr val="FF0000"/>
                </a:solidFill>
                <a:hlinkClick r:id="rId6"/>
              </a:rPr>
              <a:t>lucas.lima@fnde.gov.br</a:t>
            </a:r>
            <a:r>
              <a:rPr lang="pt-BR" sz="1800" b="1" dirty="0" smtClean="0">
                <a:solidFill>
                  <a:srgbClr val="FF0000"/>
                </a:solidFill>
              </a:rPr>
              <a:t> </a:t>
            </a:r>
          </a:p>
          <a:p>
            <a:pPr marL="720000" indent="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Font typeface="+mj-lt"/>
              <a:buAutoNum type="alphaLcPeriod" startAt="2"/>
            </a:pPr>
            <a:r>
              <a:rPr lang="pt-BR" sz="1800" b="1" dirty="0" smtClean="0"/>
              <a:t> Obras paralisadas/criação de obra vinculada:</a:t>
            </a:r>
          </a:p>
          <a:p>
            <a:pPr marL="1008000" indent="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§"/>
            </a:pPr>
            <a:r>
              <a:rPr lang="pt-BR" sz="1800" b="1" dirty="0"/>
              <a:t> </a:t>
            </a:r>
            <a:r>
              <a:rPr lang="pt-BR" sz="1800" b="1" dirty="0" smtClean="0"/>
              <a:t>Telefone</a:t>
            </a:r>
            <a:r>
              <a:rPr lang="pt-BR" sz="1800" b="1" dirty="0"/>
              <a:t>: </a:t>
            </a:r>
            <a:r>
              <a:rPr lang="pt-BR" sz="1800" b="1" dirty="0">
                <a:solidFill>
                  <a:srgbClr val="FF0000"/>
                </a:solidFill>
              </a:rPr>
              <a:t>(61) </a:t>
            </a:r>
            <a:r>
              <a:rPr lang="pt-BR" sz="1800" b="1" dirty="0" smtClean="0">
                <a:solidFill>
                  <a:srgbClr val="FF0000"/>
                </a:solidFill>
              </a:rPr>
              <a:t>2022.4157</a:t>
            </a:r>
          </a:p>
          <a:p>
            <a:pPr marL="1008000" indent="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§"/>
            </a:pPr>
            <a:r>
              <a:rPr lang="pt-BR" sz="1800" b="1" dirty="0">
                <a:solidFill>
                  <a:srgbClr val="FF0000"/>
                </a:solidFill>
              </a:rPr>
              <a:t> </a:t>
            </a:r>
            <a:r>
              <a:rPr lang="pt-BR" sz="1800" b="1" dirty="0" smtClean="0"/>
              <a:t>E-mail: </a:t>
            </a:r>
            <a:r>
              <a:rPr lang="pt-BR" sz="1800" b="1" dirty="0" smtClean="0">
                <a:solidFill>
                  <a:srgbClr val="FF0000"/>
                </a:solidFill>
                <a:hlinkClick r:id="rId7"/>
              </a:rPr>
              <a:t>kleton.gomes@fnde.gov.br</a:t>
            </a:r>
            <a:r>
              <a:rPr lang="pt-BR" sz="1800" b="1" dirty="0" smtClean="0">
                <a:solidFill>
                  <a:srgbClr val="FF0000"/>
                </a:solidFill>
              </a:rPr>
              <a:t> </a:t>
            </a:r>
          </a:p>
          <a:p>
            <a:pPr marL="1008000" indent="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None/>
            </a:pPr>
            <a:endParaRPr lang="pt-BR" sz="1800" b="1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pt-BR" sz="500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364088" y="1700808"/>
            <a:ext cx="3744416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None/>
            </a:pPr>
            <a:r>
              <a:rPr lang="pt-BR" sz="1800" b="1" dirty="0" smtClean="0"/>
              <a:t>3. Habilitação da entidade: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None/>
            </a:pPr>
            <a:r>
              <a:rPr lang="pt-BR" sz="1800" b="1" dirty="0"/>
              <a:t>E-mail: </a:t>
            </a:r>
            <a:r>
              <a:rPr lang="pt-BR" sz="1800" b="1" u="sng" dirty="0" smtClean="0">
                <a:solidFill>
                  <a:schemeClr val="bg2">
                    <a:lumMod val="50000"/>
                  </a:schemeClr>
                </a:solidFill>
              </a:rPr>
              <a:t>cohap@fnde.gov.br</a:t>
            </a:r>
            <a:endParaRPr lang="pt-BR" sz="1800" b="1" u="sng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None/>
            </a:pPr>
            <a:endParaRPr lang="pt-BR" sz="1800" b="1" dirty="0" smtClean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None/>
            </a:pPr>
            <a:r>
              <a:rPr lang="pt-BR" sz="1800" b="1" dirty="0" smtClean="0"/>
              <a:t> </a:t>
            </a:r>
            <a:endParaRPr lang="pt-BR" sz="18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endParaRPr lang="pt-BR" sz="5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458" y="0"/>
            <a:ext cx="8642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pt-BR" sz="2000" dirty="0" smtClean="0">
                <a:solidFill>
                  <a:srgbClr val="FFFF00"/>
                </a:solidFill>
              </a:rPr>
              <a:t>PLANO DE AÇÕES ARTICULADAS - PAR</a:t>
            </a:r>
            <a:endParaRPr lang="pt-BR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68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0" y="6092825"/>
            <a:ext cx="9144000" cy="539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125" name="Text Box 38"/>
          <p:cNvSpPr txBox="1">
            <a:spLocks noChangeArrowheads="1"/>
          </p:cNvSpPr>
          <p:nvPr/>
        </p:nvSpPr>
        <p:spPr bwMode="auto">
          <a:xfrm>
            <a:off x="304800" y="1125538"/>
            <a:ext cx="8515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1pPr>
            <a:lvl2pPr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2pPr>
            <a:lvl3pPr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pt-BR" sz="2000">
              <a:solidFill>
                <a:schemeClr val="tx1"/>
              </a:solidFill>
            </a:endParaRPr>
          </a:p>
          <a:p>
            <a:pPr algn="l" eaLnBrk="1" hangingPunct="1"/>
            <a:endParaRPr lang="pt-BR" sz="800">
              <a:solidFill>
                <a:schemeClr val="tx1"/>
              </a:solidFill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95288" y="1125538"/>
            <a:ext cx="146050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5139" name="Picture 19" descr="onibus_escola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38513"/>
            <a:ext cx="213928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not30042012-merenda-escol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02" y="4138513"/>
            <a:ext cx="2016472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35918489134\Documents\Andreia\Documents\Documents\Documentos da Andreia\pEN dRIVE CONAE\Disco removível (J)\Fotos E-Tec Farroupilha\SAM_10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463" y="4126308"/>
            <a:ext cx="1979712" cy="18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580" y="4156906"/>
            <a:ext cx="2160240" cy="184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498" b="44251"/>
          <a:stretch/>
        </p:blipFill>
        <p:spPr bwMode="auto">
          <a:xfrm>
            <a:off x="-32915" y="0"/>
            <a:ext cx="9176915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55577" y="2852935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OBRIGADO!</a:t>
            </a:r>
          </a:p>
          <a:p>
            <a:pPr algn="r"/>
            <a:r>
              <a:rPr lang="pt-BR" b="1" dirty="0" smtClean="0">
                <a:solidFill>
                  <a:srgbClr val="002060"/>
                </a:solidFill>
                <a:hlinkClick r:id="rId9"/>
              </a:rPr>
              <a:t>Ionei.vilar@fnde.gov.br</a:t>
            </a:r>
            <a:r>
              <a:rPr lang="pt-BR" b="1" dirty="0" smtClean="0">
                <a:solidFill>
                  <a:srgbClr val="002060"/>
                </a:solidFill>
              </a:rPr>
              <a:t> </a:t>
            </a:r>
            <a:r>
              <a:rPr lang="pt-BR" b="1" dirty="0" smtClean="0"/>
              <a:t> - 61- 2022-5836</a:t>
            </a:r>
          </a:p>
          <a:p>
            <a:pPr algn="r"/>
            <a:endParaRPr lang="pt-BR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300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 txBox="1">
            <a:spLocks/>
          </p:cNvSpPr>
          <p:nvPr/>
        </p:nvSpPr>
        <p:spPr>
          <a:xfrm>
            <a:off x="287338" y="296863"/>
            <a:ext cx="82296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sz="2000" i="1" kern="0" dirty="0" smtClean="0"/>
              <a:t>FNDE – números e fatos</a:t>
            </a:r>
            <a:endParaRPr lang="pt-BR" sz="2000" i="1" kern="0" dirty="0"/>
          </a:p>
        </p:txBody>
      </p:sp>
      <p:sp>
        <p:nvSpPr>
          <p:cNvPr id="8" name="CaixaDeTexto 7"/>
          <p:cNvSpPr txBox="1"/>
          <p:nvPr/>
        </p:nvSpPr>
        <p:spPr>
          <a:xfrm>
            <a:off x="34819" y="12905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PLANO DE AÇÕES ARTICULADAS - PAR</a:t>
            </a:r>
          </a:p>
        </p:txBody>
      </p:sp>
      <p:pic>
        <p:nvPicPr>
          <p:cNvPr id="2051" name="Picture 3" descr="C:\Users\21395071187\AppData\Local\Microsoft\Windows\Temporary Internet Files\Content.IE5\55ACGKTU\gifs-bandeira-brasil-2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015" y="-21372"/>
            <a:ext cx="597966" cy="36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-1" y="202476"/>
            <a:ext cx="9037981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400" b="1" dirty="0" smtClean="0"/>
          </a:p>
          <a:p>
            <a:pPr algn="ctr"/>
            <a:r>
              <a:rPr lang="pt-BR" sz="2400" b="1" dirty="0" smtClean="0"/>
              <a:t>O </a:t>
            </a:r>
            <a:r>
              <a:rPr lang="pt-BR" sz="2400" b="1" dirty="0"/>
              <a:t>PAR surge como ferramenta do Compromisso Todos pela Educação  (Decreto 6.094/2007)  </a:t>
            </a:r>
          </a:p>
          <a:p>
            <a:pPr algn="ctr"/>
            <a:endParaRPr lang="pt-BR" sz="2400" b="1" dirty="0"/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sz="2400" b="1" dirty="0">
                <a:solidFill>
                  <a:srgbClr val="FF9933"/>
                </a:solidFill>
              </a:rPr>
              <a:t>Objetiva </a:t>
            </a:r>
            <a:r>
              <a:rPr lang="pt-BR" sz="2400" dirty="0"/>
              <a:t>mobilização em torno da educação básica no Brasil;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sz="2400" b="1" dirty="0">
                <a:solidFill>
                  <a:srgbClr val="FF9933"/>
                </a:solidFill>
              </a:rPr>
              <a:t>Apresenta</a:t>
            </a:r>
            <a:r>
              <a:rPr lang="pt-BR" sz="2400" dirty="0"/>
              <a:t> diretrizes a serem adotadas pelos Estados, DF e Municípios na gestão de suas redes e escolas e nas práticas pedagógicas;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sz="2400" b="1" dirty="0">
                <a:solidFill>
                  <a:srgbClr val="FF9933"/>
                </a:solidFill>
              </a:rPr>
              <a:t>Propõe e requer</a:t>
            </a:r>
            <a:r>
              <a:rPr lang="pt-BR" sz="2400" dirty="0">
                <a:cs typeface="Times New Roman" pitchFamily="18" charset="0"/>
              </a:rPr>
              <a:t> a participação da sociedade no planejamento e gestão da educação, por ser um instrumento de gestão participativa; </a:t>
            </a:r>
            <a:endParaRPr lang="pt-BR" sz="2400" dirty="0" smtClean="0">
              <a:cs typeface="Times New Roman" pitchFamily="18" charset="0"/>
            </a:endParaRP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sz="2400" b="1" dirty="0">
                <a:solidFill>
                  <a:srgbClr val="FF9933"/>
                </a:solidFill>
              </a:rPr>
              <a:t>É</a:t>
            </a:r>
            <a:r>
              <a:rPr lang="pt-BR" sz="2400" dirty="0">
                <a:cs typeface="Times New Roman" pitchFamily="18" charset="0"/>
              </a:rPr>
              <a:t> requisito para firmar termos de convênio, compromisso ou cooperação com MEC;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6438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48393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 wrap="none" anchor="ctr"/>
          <a:lstStyle/>
          <a:p>
            <a:endParaRPr lang="pt-BR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5496" y="48283"/>
            <a:ext cx="8642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3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3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3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3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GB" sz="2000" dirty="0" smtClean="0">
                <a:solidFill>
                  <a:srgbClr val="FFFF00"/>
                </a:solidFill>
              </a:rPr>
              <a:t>PAR – Multidimensional e </a:t>
            </a:r>
            <a:r>
              <a:rPr lang="en-GB" sz="2000" dirty="0" err="1" smtClean="0">
                <a:solidFill>
                  <a:srgbClr val="FFFF00"/>
                </a:solidFill>
              </a:rPr>
              <a:t>Plurianual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520600" y="672240"/>
            <a:ext cx="6102799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As Dimensões do PAR</a:t>
            </a:r>
            <a:endParaRPr lang="pt-BR" sz="2000" b="1" dirty="0"/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546249213"/>
              </p:ext>
            </p:extLst>
          </p:nvPr>
        </p:nvGraphicFramePr>
        <p:xfrm>
          <a:off x="287524" y="1041572"/>
          <a:ext cx="860495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713488" y="150490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pt-BR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53192" y="256664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pt-BR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111506" y="365286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pt-BR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99436" y="484129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pt-BR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4248328"/>
              </p:ext>
            </p:extLst>
          </p:nvPr>
        </p:nvGraphicFramePr>
        <p:xfrm>
          <a:off x="395536" y="5877272"/>
          <a:ext cx="8568951" cy="65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6" name="Picture 3" descr="C:\Users\21395071187\AppData\Local\Microsoft\Windows\Temporary Internet Files\Content.IE5\55ACGKTU\gifs-bandeira-brasil-2[1].gif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015" y="-21372"/>
            <a:ext cx="597966" cy="36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58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/>
          <p:cNvSpPr txBox="1"/>
          <p:nvPr/>
        </p:nvSpPr>
        <p:spPr>
          <a:xfrm>
            <a:off x="684213" y="3800475"/>
            <a:ext cx="792162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latin typeface="Arial Narrow" pitchFamily="34" charset="0"/>
                <a:cs typeface="+mn-cs"/>
              </a:rPr>
              <a:t>PAR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5496" y="0"/>
            <a:ext cx="8642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3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3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3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3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GB" sz="2000" dirty="0" smtClean="0">
                <a:solidFill>
                  <a:srgbClr val="FFFF00"/>
                </a:solidFill>
              </a:rPr>
              <a:t>PAR – </a:t>
            </a:r>
            <a:r>
              <a:rPr lang="en-GB" sz="2000" dirty="0" err="1" smtClean="0">
                <a:solidFill>
                  <a:srgbClr val="FFFF00"/>
                </a:solidFill>
              </a:rPr>
              <a:t>Fases</a:t>
            </a:r>
            <a:r>
              <a:rPr lang="en-GB" sz="2000" dirty="0" smtClean="0">
                <a:solidFill>
                  <a:srgbClr val="FFFF00"/>
                </a:solidFill>
              </a:rPr>
              <a:t> de </a:t>
            </a:r>
            <a:r>
              <a:rPr lang="en-GB" sz="2000" dirty="0" err="1" smtClean="0">
                <a:solidFill>
                  <a:srgbClr val="FFFF00"/>
                </a:solidFill>
              </a:rPr>
              <a:t>implantação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58181" y="2414262"/>
            <a:ext cx="8361379" cy="369332"/>
          </a:xfrm>
          <a:prstGeom prst="rect">
            <a:avLst/>
          </a:prstGeom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2ª Fase</a:t>
            </a:r>
            <a:r>
              <a:rPr lang="pt-BR" b="1" dirty="0" smtClean="0"/>
              <a:t>: Correlação </a:t>
            </a:r>
            <a:r>
              <a:rPr lang="pt-BR" b="1" dirty="0"/>
              <a:t>da demanda do </a:t>
            </a:r>
            <a:r>
              <a:rPr lang="pt-BR" b="1" dirty="0" smtClean="0"/>
              <a:t>ente x análise de viabilidade</a:t>
            </a:r>
            <a:endParaRPr lang="pt-BR" b="1" dirty="0"/>
          </a:p>
        </p:txBody>
      </p:sp>
      <p:graphicFrame>
        <p:nvGraphicFramePr>
          <p:cNvPr id="25" name="Diagrama 24"/>
          <p:cNvGraphicFramePr/>
          <p:nvPr>
            <p:extLst>
              <p:ext uri="{D42A27DB-BD31-4B8C-83A1-F6EECF244321}">
                <p14:modId xmlns:p14="http://schemas.microsoft.com/office/powerpoint/2010/main" val="1799057402"/>
              </p:ext>
            </p:extLst>
          </p:nvPr>
        </p:nvGraphicFramePr>
        <p:xfrm>
          <a:off x="1080294" y="3212976"/>
          <a:ext cx="7164114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458181" y="4477266"/>
            <a:ext cx="8335489" cy="369332"/>
          </a:xfrm>
          <a:prstGeom prst="rect">
            <a:avLst/>
          </a:prstGeom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3ª Fase</a:t>
            </a:r>
            <a:r>
              <a:rPr lang="pt-BR" b="1" dirty="0" smtClean="0"/>
              <a:t>: Execução e Resultados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344311" y="476672"/>
            <a:ext cx="8361379" cy="369332"/>
          </a:xfrm>
          <a:prstGeom prst="rect">
            <a:avLst/>
          </a:prstGeom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1ª Fase</a:t>
            </a:r>
            <a:r>
              <a:rPr lang="pt-BR" b="1" dirty="0" smtClean="0"/>
              <a:t>: Preparação e Diagnóstico </a:t>
            </a:r>
            <a:endParaRPr lang="pt-BR" b="1" dirty="0"/>
          </a:p>
        </p:txBody>
      </p:sp>
      <p:graphicFrame>
        <p:nvGraphicFramePr>
          <p:cNvPr id="28" name="Diagrama 27"/>
          <p:cNvGraphicFramePr/>
          <p:nvPr>
            <p:extLst>
              <p:ext uri="{D42A27DB-BD31-4B8C-83A1-F6EECF244321}">
                <p14:modId xmlns:p14="http://schemas.microsoft.com/office/powerpoint/2010/main" val="2790620191"/>
              </p:ext>
            </p:extLst>
          </p:nvPr>
        </p:nvGraphicFramePr>
        <p:xfrm>
          <a:off x="1080294" y="1124744"/>
          <a:ext cx="7164114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49641314"/>
              </p:ext>
            </p:extLst>
          </p:nvPr>
        </p:nvGraphicFramePr>
        <p:xfrm>
          <a:off x="1080294" y="5013176"/>
          <a:ext cx="7092106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0" name="Picture 3" descr="C:\Users\21395071187\AppData\Local\Microsoft\Windows\Temporary Internet Files\Content.IE5\55ACGKTU\gifs-bandeira-brasil-2[1].gif"/>
          <p:cNvPicPr>
            <a:picLocks noChangeAspect="1" noChangeArrowheads="1" noCrop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015" y="-21372"/>
            <a:ext cx="597966" cy="36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12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62" y="1412776"/>
            <a:ext cx="7971780" cy="167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/>
          <p:nvPr/>
        </p:nvPicPr>
        <p:blipFill rotWithShape="1">
          <a:blip r:embed="rId4"/>
          <a:srcRect l="6158" t="25189" r="4369" b="63476"/>
          <a:stretch/>
        </p:blipFill>
        <p:spPr bwMode="auto">
          <a:xfrm>
            <a:off x="216872" y="4401108"/>
            <a:ext cx="8640960" cy="108012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8458" y="-3645"/>
            <a:ext cx="8642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pt-BR" sz="2000" dirty="0" smtClean="0">
                <a:solidFill>
                  <a:srgbClr val="FFFF00"/>
                </a:solidFill>
              </a:rPr>
              <a:t>PLANO DE AÇÕES ARTICULADAS - PAR</a:t>
            </a:r>
            <a:endParaRPr lang="pt-BR" sz="2000" dirty="0">
              <a:solidFill>
                <a:srgbClr val="FFFF00"/>
              </a:solidFill>
            </a:endParaRPr>
          </a:p>
        </p:txBody>
      </p:sp>
      <p:pic>
        <p:nvPicPr>
          <p:cNvPr id="7" name="Picture 3" descr="C:\Users\21395071187\AppData\Local\Microsoft\Windows\Temporary Internet Files\Content.IE5\55ACGKTU\gifs-bandeira-brasil-2[1]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015" y="-21372"/>
            <a:ext cx="597966" cy="36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49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8458" y="-3645"/>
            <a:ext cx="8642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pt-BR" sz="2000" dirty="0" smtClean="0">
                <a:solidFill>
                  <a:srgbClr val="FFFF00"/>
                </a:solidFill>
              </a:rPr>
              <a:t>PLANO DE AÇÕES ARTICULADAS - PAR</a:t>
            </a:r>
            <a:endParaRPr lang="pt-BR" sz="2000" dirty="0">
              <a:solidFill>
                <a:srgbClr val="FFFF00"/>
              </a:solidFill>
            </a:endParaRPr>
          </a:p>
        </p:txBody>
      </p:sp>
      <p:pic>
        <p:nvPicPr>
          <p:cNvPr id="7" name="Picture 3" descr="C:\Users\21395071187\AppData\Local\Microsoft\Windows\Temporary Internet Files\Content.IE5\55ACGKTU\gifs-bandeira-brasil-2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015" y="-21372"/>
            <a:ext cx="597966" cy="36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33" y="2348880"/>
            <a:ext cx="8388424" cy="4248472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55" y="673460"/>
            <a:ext cx="7971780" cy="13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7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8458" y="-3645"/>
            <a:ext cx="8642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pt-BR" sz="2000" dirty="0" smtClean="0">
                <a:solidFill>
                  <a:srgbClr val="FFFF00"/>
                </a:solidFill>
              </a:rPr>
              <a:t>PLANO DE AÇÕES ARTICULADAS - PAR</a:t>
            </a:r>
            <a:endParaRPr lang="pt-BR" sz="2000" dirty="0">
              <a:solidFill>
                <a:srgbClr val="FFFF00"/>
              </a:solidFill>
            </a:endParaRPr>
          </a:p>
        </p:txBody>
      </p:sp>
      <p:pic>
        <p:nvPicPr>
          <p:cNvPr id="7" name="Picture 3" descr="C:\Users\21395071187\AppData\Local\Microsoft\Windows\Temporary Internet Files\Content.IE5\55ACGKTU\gifs-bandeira-brasil-2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015" y="-21372"/>
            <a:ext cx="597966" cy="36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3" y="1844824"/>
            <a:ext cx="8646864" cy="4608512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142344" y="764704"/>
            <a:ext cx="7274768" cy="805929"/>
          </a:xfrm>
        </p:spPr>
        <p:txBody>
          <a:bodyPr/>
          <a:lstStyle/>
          <a:p>
            <a:pPr algn="ctr"/>
            <a:r>
              <a:rPr lang="pt-BR" dirty="0" smtClean="0"/>
              <a:t>Diagnóstico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784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8458" y="-3645"/>
            <a:ext cx="8642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pt-BR" sz="2000" dirty="0" smtClean="0">
                <a:solidFill>
                  <a:srgbClr val="FFFF00"/>
                </a:solidFill>
              </a:rPr>
              <a:t>PLANO DE AÇÕES ARTICULADAS - PAR</a:t>
            </a:r>
            <a:endParaRPr lang="pt-BR" sz="2000" dirty="0">
              <a:solidFill>
                <a:srgbClr val="FFFF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07" y="2204864"/>
            <a:ext cx="7971779" cy="153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/>
          <p:nvPr/>
        </p:nvPicPr>
        <p:blipFill rotWithShape="1">
          <a:blip r:embed="rId4"/>
          <a:srcRect l="6376" t="25693" r="968" b="64484"/>
          <a:stretch/>
        </p:blipFill>
        <p:spPr bwMode="auto">
          <a:xfrm>
            <a:off x="323527" y="4989997"/>
            <a:ext cx="8496945" cy="108012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3" descr="C:\Users\21395071187\AppData\Local\Microsoft\Windows\Temporary Internet Files\Content.IE5\55ACGKTU\gifs-bandeira-brasil-2[1]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015" y="-21372"/>
            <a:ext cx="597966" cy="36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/>
          <p:nvPr/>
        </p:nvPicPr>
        <p:blipFill rotWithShape="1">
          <a:blip r:embed="rId6"/>
          <a:srcRect l="48268" t="21715" r="44442" b="72356"/>
          <a:stretch/>
        </p:blipFill>
        <p:spPr bwMode="auto">
          <a:xfrm>
            <a:off x="4067944" y="4084780"/>
            <a:ext cx="1422653" cy="6248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090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458" y="-3645"/>
            <a:ext cx="8642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13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pt-BR" sz="2000" dirty="0" smtClean="0">
                <a:solidFill>
                  <a:srgbClr val="FFFF00"/>
                </a:solidFill>
              </a:rPr>
              <a:t>PLANO DE AÇÕES ARTICULADAS - PAR</a:t>
            </a:r>
            <a:endParaRPr lang="pt-BR" sz="2000" dirty="0">
              <a:solidFill>
                <a:srgbClr val="FFFF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520600" y="672240"/>
            <a:ext cx="610279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Etapa Planejamento</a:t>
            </a:r>
            <a:endParaRPr lang="pt-BR" sz="2400" b="1" dirty="0"/>
          </a:p>
        </p:txBody>
      </p:sp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384585"/>
              </p:ext>
            </p:extLst>
          </p:nvPr>
        </p:nvGraphicFramePr>
        <p:xfrm>
          <a:off x="471486" y="1556792"/>
          <a:ext cx="8201025" cy="4585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3" descr="C:\Users\21395071187\AppData\Local\Microsoft\Windows\Temporary Internet Files\Content.IE5\55ACGKTU\gifs-bandeira-brasil-2[1]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015" y="-21372"/>
            <a:ext cx="597966" cy="36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0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Personalizada 2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073E87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4609</TotalTime>
  <Words>709</Words>
  <Application>Microsoft Office PowerPoint</Application>
  <PresentationFormat>Apresentação na tela (4:3)</PresentationFormat>
  <Paragraphs>143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Brilho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Diagnóstico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Etapas Seguintes 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de ações articuladas - PAR</dc:title>
  <dc:creator>ANDREIA COUTO RIBEIRO</dc:creator>
  <cp:lastModifiedBy>ERIANE DE ARAUJO DANTAS</cp:lastModifiedBy>
  <cp:revision>373</cp:revision>
  <cp:lastPrinted>2017-11-21T15:56:23Z</cp:lastPrinted>
  <dcterms:created xsi:type="dcterms:W3CDTF">2016-08-19T14:23:40Z</dcterms:created>
  <dcterms:modified xsi:type="dcterms:W3CDTF">2017-11-22T16:59:45Z</dcterms:modified>
</cp:coreProperties>
</file>